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3"/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6858000" cx="12192000"/>
  <p:notesSz cx="6797675" cy="9926625"/>
  <p:embeddedFontLst>
    <p:embeddedFont>
      <p:font typeface="Century Gothic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9" roundtripDataSignature="AMtx7miCygVsFU/S26BlVAY9dB20+ZZS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font" Target="fonts/CenturyGothic-regular.fntdata"/><Relationship Id="rId14" Type="http://schemas.openxmlformats.org/officeDocument/2006/relationships/slide" Target="slides/slide9.xml"/><Relationship Id="rId17" Type="http://schemas.openxmlformats.org/officeDocument/2006/relationships/font" Target="fonts/CenturyGothic-italic.fntdata"/><Relationship Id="rId16" Type="http://schemas.openxmlformats.org/officeDocument/2006/relationships/font" Target="fonts/CenturyGothic-bold.fntdata"/><Relationship Id="rId5" Type="http://schemas.openxmlformats.org/officeDocument/2006/relationships/notesMaster" Target="notesMasters/notesMaster1.xml"/><Relationship Id="rId19" Type="http://customschemas.google.com/relationships/presentationmetadata" Target="metadata"/><Relationship Id="rId6" Type="http://schemas.openxmlformats.org/officeDocument/2006/relationships/slide" Target="slides/slide1.xml"/><Relationship Id="rId18" Type="http://schemas.openxmlformats.org/officeDocument/2006/relationships/font" Target="fonts/CenturyGothic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" name="Google Shape;36;p1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1:notes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" name="Google Shape;44;p2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Promova o desenvolvimento socioeconômico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Crie oportunidades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Soluções que viabilizem nossas necessidades de transportes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Reduza perdas e ineficiências do sistema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Externalidades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2:notes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" name="Google Shape;53;p3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3:notes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6:notes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7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7:notes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9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9:notes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>
  <p:cSld name="Slide de Título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239672"/>
            <a:ext cx="12192000" cy="809767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1"/>
          <p:cNvSpPr/>
          <p:nvPr/>
        </p:nvSpPr>
        <p:spPr>
          <a:xfrm>
            <a:off x="1523999" y="1122362"/>
            <a:ext cx="9143999" cy="2852365"/>
          </a:xfrm>
          <a:prstGeom prst="rect">
            <a:avLst/>
          </a:prstGeom>
          <a:solidFill>
            <a:srgbClr val="104864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  <a:defRPr b="1" sz="6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11"/>
          <p:cNvSpPr/>
          <p:nvPr/>
        </p:nvSpPr>
        <p:spPr>
          <a:xfrm>
            <a:off x="1523999" y="1141950"/>
            <a:ext cx="9143999" cy="2832778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>
  <p:cSld name="Cabeçalho da Seção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8891" y="6196159"/>
            <a:ext cx="2599529" cy="29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8420" y="5831957"/>
            <a:ext cx="3692655" cy="830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>
  <p:cSld name="Duas Partes de Conteúdo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27445" y="6197187"/>
            <a:ext cx="2737109" cy="310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lide de Título">
  <p:cSld name="1_Slide de Título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27445" y="6197187"/>
            <a:ext cx="2737109" cy="310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>
  <p:cSld name="Cabeçalho da Seção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8891" y="6196159"/>
            <a:ext cx="2599529" cy="29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8420" y="5831957"/>
            <a:ext cx="3692655" cy="830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5.jpg"/><Relationship Id="rId3" Type="http://schemas.openxmlformats.org/officeDocument/2006/relationships/slideLayout" Target="../slideLayouts/slideLayout5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1" name="Google Shape;11;p1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836444" y="6350125"/>
            <a:ext cx="2519112" cy="2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0"/>
          <p:cNvPicPr preferRelativeResize="0"/>
          <p:nvPr/>
        </p:nvPicPr>
        <p:blipFill rotWithShape="1">
          <a:blip r:embed="rId2">
            <a:alphaModFix/>
          </a:blip>
          <a:srcRect b="1089" l="727" r="785" t="1"/>
          <a:stretch/>
        </p:blipFill>
        <p:spPr>
          <a:xfrm>
            <a:off x="1" y="-1302"/>
            <a:ext cx="12192000" cy="685930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29" name="Google Shape;29;p1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836444" y="6350125"/>
            <a:ext cx="2519112" cy="2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2"/>
          <p:cNvPicPr preferRelativeResize="0"/>
          <p:nvPr/>
        </p:nvPicPr>
        <p:blipFill rotWithShape="1">
          <a:blip r:embed="rId2">
            <a:alphaModFix/>
          </a:blip>
          <a:srcRect b="1089" l="727" r="785" t="1"/>
          <a:stretch/>
        </p:blipFill>
        <p:spPr>
          <a:xfrm>
            <a:off x="1" y="-1302"/>
            <a:ext cx="12192000" cy="685930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Relationship Id="rId4" Type="http://schemas.openxmlformats.org/officeDocument/2006/relationships/image" Target="../media/image26.jp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"/>
          <p:cNvSpPr txBox="1"/>
          <p:nvPr/>
        </p:nvSpPr>
        <p:spPr>
          <a:xfrm>
            <a:off x="2229450" y="1941100"/>
            <a:ext cx="7733100" cy="13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i="0" lang="pt-BR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SESSÃO I – FUTURO E DESAFIOS DO SETOR</a:t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pt-B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Guilherme Luiz Bianco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ma imagem contendo desenho&#10;&#10;Descrição gerada automaticamente" id="40" name="Google Shape;4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1453" y="5495109"/>
            <a:ext cx="6380541" cy="12047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do preto com letras brancas&#10;&#10;Descrição gerada automaticamente" id="41" name="Google Shape;41;p1"/>
          <p:cNvPicPr preferRelativeResize="0"/>
          <p:nvPr/>
        </p:nvPicPr>
        <p:blipFill rotWithShape="1">
          <a:blip r:embed="rId4">
            <a:alphaModFix/>
          </a:blip>
          <a:srcRect b="30296" l="0" r="0" t="30891"/>
          <a:stretch/>
        </p:blipFill>
        <p:spPr>
          <a:xfrm>
            <a:off x="-6" y="5336963"/>
            <a:ext cx="5543113" cy="1521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rem passando por uma área rural&#10;&#10;Descrição gerada automaticamente" id="48" name="Google Shape;48;p2"/>
          <p:cNvPicPr preferRelativeResize="0"/>
          <p:nvPr/>
        </p:nvPicPr>
        <p:blipFill rotWithShape="1">
          <a:blip r:embed="rId3">
            <a:alphaModFix/>
          </a:blip>
          <a:srcRect b="15730" l="0" r="0" t="0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"/>
          <p:cNvSpPr txBox="1"/>
          <p:nvPr/>
        </p:nvSpPr>
        <p:spPr>
          <a:xfrm>
            <a:off x="762013" y="1978736"/>
            <a:ext cx="10668000" cy="29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7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que o Brasil </a:t>
            </a:r>
            <a:endParaRPr b="1" i="0" sz="7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7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espera de nós? </a:t>
            </a:r>
            <a:endParaRPr/>
          </a:p>
        </p:txBody>
      </p:sp>
      <p:pic>
        <p:nvPicPr>
          <p:cNvPr descr="Uma imagem contendo desenho&#10;&#10;Descrição gerada automaticamente" id="50" name="Google Shape;50;p2"/>
          <p:cNvPicPr preferRelativeResize="0"/>
          <p:nvPr/>
        </p:nvPicPr>
        <p:blipFill rotWithShape="1">
          <a:blip r:embed="rId4">
            <a:alphaModFix/>
          </a:blip>
          <a:srcRect b="21980" l="31458" r="31945" t="20504"/>
          <a:stretch/>
        </p:blipFill>
        <p:spPr>
          <a:xfrm>
            <a:off x="10740754" y="248886"/>
            <a:ext cx="1070246" cy="118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527956" y="2096620"/>
            <a:ext cx="11136084" cy="3526973"/>
            <a:chOff x="0" y="0"/>
            <a:chExt cx="11136084" cy="3526973"/>
          </a:xfrm>
        </p:grpSpPr>
        <p:sp>
          <p:nvSpPr>
            <p:cNvPr id="57" name="Google Shape;57;p3"/>
            <p:cNvSpPr/>
            <p:nvPr/>
          </p:nvSpPr>
          <p:spPr>
            <a:xfrm>
              <a:off x="0" y="0"/>
              <a:ext cx="2175016" cy="352697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47A8E2"/>
                </a:gs>
                <a:gs pos="50000">
                  <a:srgbClr val="00A1E3"/>
                </a:gs>
                <a:gs pos="100000">
                  <a:srgbClr val="0092D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3"/>
            <p:cNvSpPr txBox="1"/>
            <p:nvPr/>
          </p:nvSpPr>
          <p:spPr>
            <a:xfrm>
              <a:off x="0" y="1410789"/>
              <a:ext cx="2175016" cy="1410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pt-B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Reduz o custo Brasil</a:t>
              </a: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00267" y="211618"/>
              <a:ext cx="1174482" cy="1174482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240267" y="0"/>
              <a:ext cx="2175016" cy="352697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47B3E1"/>
                </a:gs>
                <a:gs pos="50000">
                  <a:srgbClr val="00AFE2"/>
                </a:gs>
                <a:gs pos="100000">
                  <a:srgbClr val="009FD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3"/>
            <p:cNvSpPr txBox="1"/>
            <p:nvPr/>
          </p:nvSpPr>
          <p:spPr>
            <a:xfrm>
              <a:off x="2240267" y="1410789"/>
              <a:ext cx="2175016" cy="1410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pt-B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Aumenta a Competitividade</a:t>
              </a:r>
              <a:endPara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740534" y="211618"/>
              <a:ext cx="1174482" cy="1174482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480534" y="0"/>
              <a:ext cx="2175016" cy="352697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47C0E1"/>
                </a:gs>
                <a:gs pos="50000">
                  <a:srgbClr val="00BDE2"/>
                </a:gs>
                <a:gs pos="100000">
                  <a:srgbClr val="00ADD0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3"/>
            <p:cNvSpPr txBox="1"/>
            <p:nvPr/>
          </p:nvSpPr>
          <p:spPr>
            <a:xfrm>
              <a:off x="4480534" y="1410789"/>
              <a:ext cx="2175016" cy="1410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pt-B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Atrai investimentos</a:t>
              </a: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980801" y="211618"/>
              <a:ext cx="1174482" cy="1174482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6720801" y="0"/>
              <a:ext cx="2175016" cy="352697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47CBE1"/>
                </a:gs>
                <a:gs pos="50000">
                  <a:srgbClr val="00CAE2"/>
                </a:gs>
                <a:gs pos="100000">
                  <a:srgbClr val="00B9D0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 txBox="1"/>
            <p:nvPr/>
          </p:nvSpPr>
          <p:spPr>
            <a:xfrm>
              <a:off x="6720801" y="1410789"/>
              <a:ext cx="2175016" cy="1410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pt-B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Gera emprego e renda</a:t>
              </a: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221068" y="211618"/>
              <a:ext cx="1174482" cy="1174482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8961068" y="0"/>
              <a:ext cx="2175016" cy="352697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47D8E1"/>
                </a:gs>
                <a:gs pos="50000">
                  <a:srgbClr val="00D8E2"/>
                </a:gs>
                <a:gs pos="100000">
                  <a:srgbClr val="00C6D0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3"/>
            <p:cNvSpPr txBox="1"/>
            <p:nvPr/>
          </p:nvSpPr>
          <p:spPr>
            <a:xfrm>
              <a:off x="8961068" y="1410789"/>
              <a:ext cx="2175016" cy="1410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pt-B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Reduz emissões relativas de carbono</a:t>
              </a: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461335" y="211618"/>
              <a:ext cx="1174482" cy="1174482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45443" y="2821578"/>
              <a:ext cx="10245198" cy="529045"/>
            </a:xfrm>
            <a:prstGeom prst="leftRigh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D1E3F2"/>
                </a:gs>
                <a:gs pos="50000">
                  <a:srgbClr val="C6DDF1"/>
                </a:gs>
                <a:gs pos="100000">
                  <a:srgbClr val="ABC2D9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3"/>
          <p:cNvSpPr txBox="1"/>
          <p:nvPr/>
        </p:nvSpPr>
        <p:spPr>
          <a:xfrm>
            <a:off x="2314697" y="249960"/>
            <a:ext cx="7562604" cy="9233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5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Por que Ferrovias?</a:t>
            </a:r>
            <a:endParaRPr/>
          </a:p>
        </p:txBody>
      </p:sp>
      <p:pic>
        <p:nvPicPr>
          <p:cNvPr descr="Uma imagem contendo desenho&#10;&#10;Descrição gerada automaticamente" id="74" name="Google Shape;74;p3"/>
          <p:cNvPicPr preferRelativeResize="0"/>
          <p:nvPr/>
        </p:nvPicPr>
        <p:blipFill rotWithShape="1">
          <a:blip r:embed="rId8">
            <a:alphaModFix/>
          </a:blip>
          <a:srcRect b="21980" l="31458" r="31945" t="20504"/>
          <a:stretch/>
        </p:blipFill>
        <p:spPr>
          <a:xfrm>
            <a:off x="10740754" y="248886"/>
            <a:ext cx="1070246" cy="118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"/>
          <p:cNvSpPr txBox="1"/>
          <p:nvPr/>
        </p:nvSpPr>
        <p:spPr>
          <a:xfrm>
            <a:off x="2314698" y="322051"/>
            <a:ext cx="7562604" cy="9233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5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Como?</a:t>
            </a:r>
            <a:endParaRPr/>
          </a:p>
        </p:txBody>
      </p:sp>
      <p:sp>
        <p:nvSpPr>
          <p:cNvPr id="80" name="Google Shape;80;p4"/>
          <p:cNvSpPr txBox="1"/>
          <p:nvPr/>
        </p:nvSpPr>
        <p:spPr>
          <a:xfrm>
            <a:off x="8170568" y="1173290"/>
            <a:ext cx="387042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651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" name="Google Shape;81;p4"/>
          <p:cNvGrpSpPr/>
          <p:nvPr/>
        </p:nvGrpSpPr>
        <p:grpSpPr>
          <a:xfrm>
            <a:off x="775451" y="1857384"/>
            <a:ext cx="10641095" cy="2498608"/>
            <a:chOff x="2566" y="684094"/>
            <a:chExt cx="10641095" cy="2498608"/>
          </a:xfrm>
        </p:grpSpPr>
        <p:sp>
          <p:nvSpPr>
            <p:cNvPr id="82" name="Google Shape;82;p4"/>
            <p:cNvSpPr/>
            <p:nvPr/>
          </p:nvSpPr>
          <p:spPr>
            <a:xfrm rot="-5400000">
              <a:off x="12563" y="674097"/>
              <a:ext cx="2498608" cy="2518602"/>
            </a:xfrm>
            <a:prstGeom prst="flowChartManualOperation">
              <a:avLst/>
            </a:prstGeom>
            <a:gradFill>
              <a:gsLst>
                <a:gs pos="0">
                  <a:srgbClr val="47A8E2"/>
                </a:gs>
                <a:gs pos="50000">
                  <a:srgbClr val="00A1E3"/>
                </a:gs>
                <a:gs pos="100000">
                  <a:srgbClr val="0092D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4"/>
            <p:cNvSpPr txBox="1"/>
            <p:nvPr/>
          </p:nvSpPr>
          <p:spPr>
            <a:xfrm>
              <a:off x="2566" y="1183816"/>
              <a:ext cx="2518602" cy="14991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77800" spcFirstLastPara="1" rIns="1788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1" i="0" lang="pt-BR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Promovendo Planejamento Integrado </a:t>
              </a: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 rot="-5400000">
              <a:off x="2720061" y="674097"/>
              <a:ext cx="2498608" cy="2518602"/>
            </a:xfrm>
            <a:prstGeom prst="flowChartManualOperation">
              <a:avLst/>
            </a:prstGeom>
            <a:gradFill>
              <a:gsLst>
                <a:gs pos="0">
                  <a:srgbClr val="47B6E1"/>
                </a:gs>
                <a:gs pos="50000">
                  <a:srgbClr val="00B2E2"/>
                </a:gs>
                <a:gs pos="100000">
                  <a:srgbClr val="00A2D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4"/>
            <p:cNvSpPr txBox="1"/>
            <p:nvPr/>
          </p:nvSpPr>
          <p:spPr>
            <a:xfrm>
              <a:off x="2710064" y="1183816"/>
              <a:ext cx="2518602" cy="14991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77800" spcFirstLastPara="1" rIns="1788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1" i="0" lang="pt-BR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Estruturando Novos Projetos </a:t>
              </a: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 rot="-5400000">
              <a:off x="5427559" y="674097"/>
              <a:ext cx="2498608" cy="2518602"/>
            </a:xfrm>
            <a:prstGeom prst="flowChartManualOperation">
              <a:avLst/>
            </a:prstGeom>
            <a:gradFill>
              <a:gsLst>
                <a:gs pos="0">
                  <a:srgbClr val="47C7E2"/>
                </a:gs>
                <a:gs pos="50000">
                  <a:srgbClr val="00C5E3"/>
                </a:gs>
                <a:gs pos="100000">
                  <a:srgbClr val="00B5D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 txBox="1"/>
            <p:nvPr/>
          </p:nvSpPr>
          <p:spPr>
            <a:xfrm>
              <a:off x="5417562" y="1183816"/>
              <a:ext cx="2518602" cy="14991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77800" spcFirstLastPara="1" rIns="1788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1" i="0" lang="pt-BR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Disseminando Conhecimento</a:t>
              </a: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 rot="-5400000">
              <a:off x="8135056" y="674097"/>
              <a:ext cx="2498608" cy="2518602"/>
            </a:xfrm>
            <a:prstGeom prst="flowChartManualOperation">
              <a:avLst/>
            </a:prstGeom>
            <a:gradFill>
              <a:gsLst>
                <a:gs pos="0">
                  <a:srgbClr val="47D8E1"/>
                </a:gs>
                <a:gs pos="50000">
                  <a:srgbClr val="00D8E2"/>
                </a:gs>
                <a:gs pos="100000">
                  <a:srgbClr val="00C6D0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4"/>
            <p:cNvSpPr txBox="1"/>
            <p:nvPr/>
          </p:nvSpPr>
          <p:spPr>
            <a:xfrm>
              <a:off x="8125059" y="1183816"/>
              <a:ext cx="2518602" cy="14991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77800" spcFirstLastPara="1" rIns="1788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1" i="0" lang="pt-BR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Fomentando Pesquisas e Inovação</a:t>
              </a:r>
              <a:endParaRPr/>
            </a:p>
          </p:txBody>
        </p:sp>
      </p:grpSp>
      <p:pic>
        <p:nvPicPr>
          <p:cNvPr descr="Conexões" id="90" name="Google Shape;9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5937" y="419881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visão do cliente" id="91" name="Google Shape;9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0152" y="419881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bate em grupo" id="92" name="Google Shape;9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48582" y="419881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la de aula" id="93" name="Google Shape;93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4367" y="419881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esenho&#10;&#10;Descrição gerada automaticamente" id="94" name="Google Shape;94;p4"/>
          <p:cNvPicPr preferRelativeResize="0"/>
          <p:nvPr/>
        </p:nvPicPr>
        <p:blipFill rotWithShape="1">
          <a:blip r:embed="rId7">
            <a:alphaModFix/>
          </a:blip>
          <a:srcRect b="21980" l="31458" r="31945" t="20504"/>
          <a:stretch/>
        </p:blipFill>
        <p:spPr>
          <a:xfrm>
            <a:off x="10740754" y="248886"/>
            <a:ext cx="1070246" cy="118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ista de uma ponte&#10;&#10;Descrição gerada automaticamente" id="99" name="Google Shape;99;p5"/>
          <p:cNvPicPr preferRelativeResize="0"/>
          <p:nvPr/>
        </p:nvPicPr>
        <p:blipFill rotWithShape="1">
          <a:blip r:embed="rId3">
            <a:alphaModFix/>
          </a:blip>
          <a:srcRect b="0" l="2032" r="2032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/>
          <p:cNvSpPr txBox="1"/>
          <p:nvPr/>
        </p:nvSpPr>
        <p:spPr>
          <a:xfrm>
            <a:off x="168728" y="58637"/>
            <a:ext cx="11854543" cy="1200329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Soluções Estratégicas para o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Desenvolvimento do Setor Ferroviário</a:t>
            </a:r>
            <a:endParaRPr b="1" i="1" sz="3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" name="Google Shape;101;p5"/>
          <p:cNvGrpSpPr/>
          <p:nvPr/>
        </p:nvGrpSpPr>
        <p:grpSpPr>
          <a:xfrm>
            <a:off x="2058342" y="4794539"/>
            <a:ext cx="8075326" cy="1879617"/>
            <a:chOff x="6318" y="1567"/>
            <a:chExt cx="8075326" cy="2003215"/>
          </a:xfrm>
        </p:grpSpPr>
        <p:sp>
          <p:nvSpPr>
            <p:cNvPr id="102" name="Google Shape;102;p5"/>
            <p:cNvSpPr/>
            <p:nvPr/>
          </p:nvSpPr>
          <p:spPr>
            <a:xfrm>
              <a:off x="6318" y="1567"/>
              <a:ext cx="2523539" cy="2003215"/>
            </a:xfrm>
            <a:prstGeom prst="verticalScroll">
              <a:avLst>
                <a:gd fmla="val 125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5"/>
            <p:cNvSpPr txBox="1"/>
            <p:nvPr/>
          </p:nvSpPr>
          <p:spPr>
            <a:xfrm>
              <a:off x="256720" y="251969"/>
              <a:ext cx="2022735" cy="16276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0" lIns="95250" spcFirstLastPara="1" rIns="95250" wrap="square" tIns="95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b="1" i="0" lang="pt-BR" sz="2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Renovação Antecipada dos Contratos de Concessão</a:t>
              </a: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2782211" y="1567"/>
              <a:ext cx="2523539" cy="2003215"/>
            </a:xfrm>
            <a:prstGeom prst="verticalScroll">
              <a:avLst>
                <a:gd fmla="val 125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5"/>
            <p:cNvSpPr txBox="1"/>
            <p:nvPr/>
          </p:nvSpPr>
          <p:spPr>
            <a:xfrm>
              <a:off x="3032613" y="251969"/>
              <a:ext cx="2022735" cy="16276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0" lIns="95250" spcFirstLastPara="1" rIns="95250" wrap="square" tIns="95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b="1" i="0" lang="pt-BR" sz="2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PLS 261 - Autorizações Ferroviárias</a:t>
              </a: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5558105" y="1567"/>
              <a:ext cx="2523539" cy="2003215"/>
            </a:xfrm>
            <a:prstGeom prst="verticalScroll">
              <a:avLst>
                <a:gd fmla="val 125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5"/>
            <p:cNvSpPr txBox="1"/>
            <p:nvPr/>
          </p:nvSpPr>
          <p:spPr>
            <a:xfrm>
              <a:off x="5808507" y="251969"/>
              <a:ext cx="2022735" cy="16276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0" lIns="95250" spcFirstLastPara="1" rIns="95250" wrap="square" tIns="95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b="1" i="0" lang="pt-BR" sz="2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Produção de Estudos e Projetos em Maior Escala </a:t>
              </a:r>
              <a:endParaRPr/>
            </a:p>
          </p:txBody>
        </p:sp>
      </p:grpSp>
      <p:pic>
        <p:nvPicPr>
          <p:cNvPr descr="Uma imagem contendo desenho&#10;&#10;Descrição gerada automaticamente" id="108" name="Google Shape;108;p5"/>
          <p:cNvPicPr preferRelativeResize="0"/>
          <p:nvPr/>
        </p:nvPicPr>
        <p:blipFill rotWithShape="1">
          <a:blip r:embed="rId4">
            <a:alphaModFix/>
          </a:blip>
          <a:srcRect b="21980" l="31458" r="31945" t="20504"/>
          <a:stretch/>
        </p:blipFill>
        <p:spPr>
          <a:xfrm>
            <a:off x="10698302" y="128441"/>
            <a:ext cx="1070246" cy="118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/>
          <p:nvPr/>
        </p:nvSpPr>
        <p:spPr>
          <a:xfrm>
            <a:off x="147620" y="276862"/>
            <a:ext cx="4626411" cy="107721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Dificuldades que Travam a Infraestrutura Brasileira</a:t>
            </a:r>
            <a:endParaRPr/>
          </a:p>
        </p:txBody>
      </p:sp>
      <p:grpSp>
        <p:nvGrpSpPr>
          <p:cNvPr id="115" name="Google Shape;115;p6"/>
          <p:cNvGrpSpPr/>
          <p:nvPr/>
        </p:nvGrpSpPr>
        <p:grpSpPr>
          <a:xfrm>
            <a:off x="4802403" y="571360"/>
            <a:ext cx="7142415" cy="5337613"/>
            <a:chOff x="4676775" y="685800"/>
            <a:chExt cx="7168966" cy="5286375"/>
          </a:xfrm>
        </p:grpSpPr>
        <p:sp>
          <p:nvSpPr>
            <p:cNvPr id="116" name="Google Shape;116;p6"/>
            <p:cNvSpPr/>
            <p:nvPr/>
          </p:nvSpPr>
          <p:spPr>
            <a:xfrm>
              <a:off x="10531217" y="2464891"/>
              <a:ext cx="1314524" cy="2047844"/>
            </a:xfrm>
            <a:custGeom>
              <a:rect b="b" l="l" r="r" t="t"/>
              <a:pathLst>
                <a:path extrusionOk="0" h="2681011" w="1374175">
                  <a:moveTo>
                    <a:pt x="1069041" y="306086"/>
                  </a:moveTo>
                  <a:cubicBezTo>
                    <a:pt x="1037291" y="311378"/>
                    <a:pt x="1045326" y="325209"/>
                    <a:pt x="1037291" y="337836"/>
                  </a:cubicBezTo>
                  <a:cubicBezTo>
                    <a:pt x="1030104" y="349130"/>
                    <a:pt x="1024591" y="375936"/>
                    <a:pt x="1024591" y="375936"/>
                  </a:cubicBezTo>
                  <a:cubicBezTo>
                    <a:pt x="1014271" y="468817"/>
                    <a:pt x="1025431" y="404748"/>
                    <a:pt x="1011891" y="452136"/>
                  </a:cubicBezTo>
                  <a:cubicBezTo>
                    <a:pt x="1009493" y="460527"/>
                    <a:pt x="1008979" y="469514"/>
                    <a:pt x="1005541" y="477536"/>
                  </a:cubicBezTo>
                  <a:cubicBezTo>
                    <a:pt x="986917" y="520993"/>
                    <a:pt x="997194" y="472825"/>
                    <a:pt x="986491" y="515636"/>
                  </a:cubicBezTo>
                  <a:cubicBezTo>
                    <a:pt x="973397" y="568014"/>
                    <a:pt x="986828" y="527156"/>
                    <a:pt x="973791" y="572786"/>
                  </a:cubicBezTo>
                  <a:cubicBezTo>
                    <a:pt x="971952" y="579222"/>
                    <a:pt x="969280" y="585400"/>
                    <a:pt x="967441" y="591836"/>
                  </a:cubicBezTo>
                  <a:cubicBezTo>
                    <a:pt x="963919" y="604164"/>
                    <a:pt x="961841" y="627880"/>
                    <a:pt x="948391" y="636286"/>
                  </a:cubicBezTo>
                  <a:cubicBezTo>
                    <a:pt x="937039" y="643381"/>
                    <a:pt x="921430" y="641560"/>
                    <a:pt x="910291" y="648986"/>
                  </a:cubicBezTo>
                  <a:cubicBezTo>
                    <a:pt x="865396" y="678916"/>
                    <a:pt x="920975" y="641354"/>
                    <a:pt x="865841" y="680736"/>
                  </a:cubicBezTo>
                  <a:cubicBezTo>
                    <a:pt x="859631" y="685172"/>
                    <a:pt x="853617" y="690023"/>
                    <a:pt x="846791" y="693436"/>
                  </a:cubicBezTo>
                  <a:cubicBezTo>
                    <a:pt x="840804" y="696429"/>
                    <a:pt x="834091" y="697669"/>
                    <a:pt x="827741" y="699786"/>
                  </a:cubicBezTo>
                  <a:cubicBezTo>
                    <a:pt x="821391" y="706136"/>
                    <a:pt x="815590" y="713087"/>
                    <a:pt x="808691" y="718836"/>
                  </a:cubicBezTo>
                  <a:cubicBezTo>
                    <a:pt x="802828" y="723722"/>
                    <a:pt x="794409" y="725577"/>
                    <a:pt x="789641" y="731536"/>
                  </a:cubicBezTo>
                  <a:cubicBezTo>
                    <a:pt x="785460" y="736763"/>
                    <a:pt x="788024" y="745853"/>
                    <a:pt x="783291" y="750586"/>
                  </a:cubicBezTo>
                  <a:cubicBezTo>
                    <a:pt x="764560" y="769317"/>
                    <a:pt x="732914" y="783521"/>
                    <a:pt x="707091" y="788686"/>
                  </a:cubicBezTo>
                  <a:cubicBezTo>
                    <a:pt x="696508" y="790803"/>
                    <a:pt x="685812" y="792418"/>
                    <a:pt x="675341" y="795036"/>
                  </a:cubicBezTo>
                  <a:cubicBezTo>
                    <a:pt x="668847" y="796659"/>
                    <a:pt x="662727" y="799547"/>
                    <a:pt x="656291" y="801386"/>
                  </a:cubicBezTo>
                  <a:cubicBezTo>
                    <a:pt x="647900" y="803784"/>
                    <a:pt x="639358" y="805619"/>
                    <a:pt x="630891" y="807736"/>
                  </a:cubicBezTo>
                  <a:cubicBezTo>
                    <a:pt x="576296" y="844132"/>
                    <a:pt x="645371" y="800496"/>
                    <a:pt x="592791" y="826786"/>
                  </a:cubicBezTo>
                  <a:cubicBezTo>
                    <a:pt x="585965" y="830199"/>
                    <a:pt x="580091" y="835253"/>
                    <a:pt x="573741" y="839486"/>
                  </a:cubicBezTo>
                  <a:cubicBezTo>
                    <a:pt x="571624" y="845836"/>
                    <a:pt x="564398" y="852549"/>
                    <a:pt x="567391" y="858536"/>
                  </a:cubicBezTo>
                  <a:cubicBezTo>
                    <a:pt x="570384" y="864523"/>
                    <a:pt x="579748" y="864886"/>
                    <a:pt x="586441" y="864886"/>
                  </a:cubicBezTo>
                  <a:cubicBezTo>
                    <a:pt x="622487" y="864886"/>
                    <a:pt x="658408" y="860653"/>
                    <a:pt x="694391" y="858536"/>
                  </a:cubicBezTo>
                  <a:cubicBezTo>
                    <a:pt x="717851" y="850716"/>
                    <a:pt x="728705" y="845836"/>
                    <a:pt x="757891" y="845836"/>
                  </a:cubicBezTo>
                  <a:cubicBezTo>
                    <a:pt x="770766" y="845836"/>
                    <a:pt x="783291" y="850069"/>
                    <a:pt x="795991" y="852186"/>
                  </a:cubicBezTo>
                  <a:cubicBezTo>
                    <a:pt x="813587" y="904973"/>
                    <a:pt x="821452" y="920928"/>
                    <a:pt x="795991" y="1004586"/>
                  </a:cubicBezTo>
                  <a:cubicBezTo>
                    <a:pt x="793747" y="1011958"/>
                    <a:pt x="733855" y="1021708"/>
                    <a:pt x="726141" y="1023636"/>
                  </a:cubicBezTo>
                  <a:cubicBezTo>
                    <a:pt x="699267" y="1030354"/>
                    <a:pt x="709760" y="1033582"/>
                    <a:pt x="675341" y="1036336"/>
                  </a:cubicBezTo>
                  <a:cubicBezTo>
                    <a:pt x="633090" y="1039716"/>
                    <a:pt x="590674" y="1040569"/>
                    <a:pt x="548341" y="1042686"/>
                  </a:cubicBezTo>
                  <a:cubicBezTo>
                    <a:pt x="522323" y="1055695"/>
                    <a:pt x="520622" y="1054652"/>
                    <a:pt x="497541" y="1074436"/>
                  </a:cubicBezTo>
                  <a:cubicBezTo>
                    <a:pt x="490723" y="1080280"/>
                    <a:pt x="484240" y="1086587"/>
                    <a:pt x="478491" y="1093486"/>
                  </a:cubicBezTo>
                  <a:cubicBezTo>
                    <a:pt x="473605" y="1099349"/>
                    <a:pt x="471750" y="1107768"/>
                    <a:pt x="465791" y="1112536"/>
                  </a:cubicBezTo>
                  <a:cubicBezTo>
                    <a:pt x="460564" y="1116717"/>
                    <a:pt x="453091" y="1116769"/>
                    <a:pt x="446741" y="1118886"/>
                  </a:cubicBezTo>
                  <a:cubicBezTo>
                    <a:pt x="442508" y="1125236"/>
                    <a:pt x="439437" y="1132540"/>
                    <a:pt x="434041" y="1137936"/>
                  </a:cubicBezTo>
                  <a:cubicBezTo>
                    <a:pt x="415843" y="1156134"/>
                    <a:pt x="416599" y="1146657"/>
                    <a:pt x="395941" y="1156986"/>
                  </a:cubicBezTo>
                  <a:cubicBezTo>
                    <a:pt x="389115" y="1160399"/>
                    <a:pt x="383241" y="1165453"/>
                    <a:pt x="376891" y="1169686"/>
                  </a:cubicBezTo>
                  <a:cubicBezTo>
                    <a:pt x="356765" y="1199875"/>
                    <a:pt x="366604" y="1181496"/>
                    <a:pt x="351491" y="1226836"/>
                  </a:cubicBezTo>
                  <a:lnTo>
                    <a:pt x="345141" y="1245886"/>
                  </a:lnTo>
                  <a:cubicBezTo>
                    <a:pt x="343024" y="1252236"/>
                    <a:pt x="340104" y="1258372"/>
                    <a:pt x="338791" y="1264936"/>
                  </a:cubicBezTo>
                  <a:cubicBezTo>
                    <a:pt x="336674" y="1275519"/>
                    <a:pt x="333867" y="1285988"/>
                    <a:pt x="332441" y="1296686"/>
                  </a:cubicBezTo>
                  <a:cubicBezTo>
                    <a:pt x="324218" y="1358360"/>
                    <a:pt x="331663" y="1343861"/>
                    <a:pt x="319741" y="1385586"/>
                  </a:cubicBezTo>
                  <a:cubicBezTo>
                    <a:pt x="317902" y="1392022"/>
                    <a:pt x="315014" y="1398142"/>
                    <a:pt x="313391" y="1404636"/>
                  </a:cubicBezTo>
                  <a:cubicBezTo>
                    <a:pt x="310773" y="1415107"/>
                    <a:pt x="309881" y="1425973"/>
                    <a:pt x="307041" y="1436386"/>
                  </a:cubicBezTo>
                  <a:cubicBezTo>
                    <a:pt x="303519" y="1449301"/>
                    <a:pt x="298574" y="1461786"/>
                    <a:pt x="294341" y="1474486"/>
                  </a:cubicBezTo>
                  <a:lnTo>
                    <a:pt x="287991" y="1493536"/>
                  </a:lnTo>
                  <a:cubicBezTo>
                    <a:pt x="285874" y="1516819"/>
                    <a:pt x="281641" y="1540007"/>
                    <a:pt x="281641" y="1563386"/>
                  </a:cubicBezTo>
                  <a:cubicBezTo>
                    <a:pt x="281641" y="1572113"/>
                    <a:pt x="281365" y="1583106"/>
                    <a:pt x="287991" y="1588786"/>
                  </a:cubicBezTo>
                  <a:cubicBezTo>
                    <a:pt x="298155" y="1597498"/>
                    <a:pt x="313391" y="1597253"/>
                    <a:pt x="326091" y="1601486"/>
                  </a:cubicBezTo>
                  <a:cubicBezTo>
                    <a:pt x="332441" y="1603603"/>
                    <a:pt x="338449" y="1607710"/>
                    <a:pt x="345141" y="1607836"/>
                  </a:cubicBezTo>
                  <a:lnTo>
                    <a:pt x="681691" y="1614186"/>
                  </a:lnTo>
                  <a:cubicBezTo>
                    <a:pt x="708637" y="1695023"/>
                    <a:pt x="707948" y="1678037"/>
                    <a:pt x="688041" y="1817386"/>
                  </a:cubicBezTo>
                  <a:cubicBezTo>
                    <a:pt x="686962" y="1824941"/>
                    <a:pt x="675341" y="1825853"/>
                    <a:pt x="668991" y="1830086"/>
                  </a:cubicBezTo>
                  <a:cubicBezTo>
                    <a:pt x="666874" y="1836436"/>
                    <a:pt x="668210" y="1845423"/>
                    <a:pt x="662641" y="1849136"/>
                  </a:cubicBezTo>
                  <a:cubicBezTo>
                    <a:pt x="653661" y="1855123"/>
                    <a:pt x="641362" y="1852868"/>
                    <a:pt x="630891" y="1855486"/>
                  </a:cubicBezTo>
                  <a:cubicBezTo>
                    <a:pt x="624397" y="1857109"/>
                    <a:pt x="618335" y="1860213"/>
                    <a:pt x="611841" y="1861836"/>
                  </a:cubicBezTo>
                  <a:cubicBezTo>
                    <a:pt x="601370" y="1864454"/>
                    <a:pt x="590627" y="1865845"/>
                    <a:pt x="580091" y="1868186"/>
                  </a:cubicBezTo>
                  <a:cubicBezTo>
                    <a:pt x="571572" y="1870079"/>
                    <a:pt x="563158" y="1872419"/>
                    <a:pt x="554691" y="1874536"/>
                  </a:cubicBezTo>
                  <a:cubicBezTo>
                    <a:pt x="550458" y="1880886"/>
                    <a:pt x="537412" y="1887481"/>
                    <a:pt x="541991" y="1893586"/>
                  </a:cubicBezTo>
                  <a:cubicBezTo>
                    <a:pt x="548467" y="1902220"/>
                    <a:pt x="563270" y="1897318"/>
                    <a:pt x="573741" y="1899936"/>
                  </a:cubicBezTo>
                  <a:cubicBezTo>
                    <a:pt x="580235" y="1901559"/>
                    <a:pt x="586441" y="1904169"/>
                    <a:pt x="592791" y="1906286"/>
                  </a:cubicBezTo>
                  <a:cubicBezTo>
                    <a:pt x="597024" y="1918986"/>
                    <a:pt x="606703" y="1931054"/>
                    <a:pt x="605491" y="1944386"/>
                  </a:cubicBezTo>
                  <a:cubicBezTo>
                    <a:pt x="603374" y="1967669"/>
                    <a:pt x="602447" y="1991092"/>
                    <a:pt x="599141" y="2014236"/>
                  </a:cubicBezTo>
                  <a:cubicBezTo>
                    <a:pt x="598194" y="2020862"/>
                    <a:pt x="596972" y="2028059"/>
                    <a:pt x="592791" y="2033286"/>
                  </a:cubicBezTo>
                  <a:cubicBezTo>
                    <a:pt x="588023" y="2039245"/>
                    <a:pt x="580715" y="2042886"/>
                    <a:pt x="573741" y="2045986"/>
                  </a:cubicBezTo>
                  <a:cubicBezTo>
                    <a:pt x="543790" y="2059297"/>
                    <a:pt x="523907" y="2061401"/>
                    <a:pt x="491191" y="2065036"/>
                  </a:cubicBezTo>
                  <a:cubicBezTo>
                    <a:pt x="467955" y="2067618"/>
                    <a:pt x="444624" y="2069269"/>
                    <a:pt x="421341" y="2071386"/>
                  </a:cubicBezTo>
                  <a:cubicBezTo>
                    <a:pt x="410758" y="2073503"/>
                    <a:pt x="400384" y="2077736"/>
                    <a:pt x="389591" y="2077736"/>
                  </a:cubicBezTo>
                  <a:cubicBezTo>
                    <a:pt x="252694" y="2077736"/>
                    <a:pt x="269215" y="2078840"/>
                    <a:pt x="186391" y="2065036"/>
                  </a:cubicBezTo>
                  <a:cubicBezTo>
                    <a:pt x="165224" y="2067153"/>
                    <a:pt x="143072" y="2064659"/>
                    <a:pt x="122891" y="2071386"/>
                  </a:cubicBezTo>
                  <a:cubicBezTo>
                    <a:pt x="115651" y="2073799"/>
                    <a:pt x="115587" y="2085040"/>
                    <a:pt x="110191" y="2090436"/>
                  </a:cubicBezTo>
                  <a:cubicBezTo>
                    <a:pt x="91993" y="2108634"/>
                    <a:pt x="92749" y="2099157"/>
                    <a:pt x="72091" y="2109486"/>
                  </a:cubicBezTo>
                  <a:cubicBezTo>
                    <a:pt x="65265" y="2112899"/>
                    <a:pt x="59391" y="2117953"/>
                    <a:pt x="53041" y="2122186"/>
                  </a:cubicBezTo>
                  <a:cubicBezTo>
                    <a:pt x="44574" y="2134886"/>
                    <a:pt x="32468" y="2145806"/>
                    <a:pt x="27641" y="2160286"/>
                  </a:cubicBezTo>
                  <a:cubicBezTo>
                    <a:pt x="18878" y="2186576"/>
                    <a:pt x="25004" y="2173767"/>
                    <a:pt x="8591" y="2198386"/>
                  </a:cubicBezTo>
                  <a:cubicBezTo>
                    <a:pt x="6474" y="2215319"/>
                    <a:pt x="-4690" y="2233592"/>
                    <a:pt x="2241" y="2249186"/>
                  </a:cubicBezTo>
                  <a:cubicBezTo>
                    <a:pt x="6624" y="2259049"/>
                    <a:pt x="23232" y="2254675"/>
                    <a:pt x="33991" y="2255536"/>
                  </a:cubicBezTo>
                  <a:cubicBezTo>
                    <a:pt x="76242" y="2258916"/>
                    <a:pt x="118699" y="2259067"/>
                    <a:pt x="160991" y="2261886"/>
                  </a:cubicBezTo>
                  <a:cubicBezTo>
                    <a:pt x="186087" y="2263559"/>
                    <a:pt x="234507" y="2268345"/>
                    <a:pt x="262591" y="2274586"/>
                  </a:cubicBezTo>
                  <a:cubicBezTo>
                    <a:pt x="291321" y="2280970"/>
                    <a:pt x="273290" y="2279936"/>
                    <a:pt x="300691" y="2293636"/>
                  </a:cubicBezTo>
                  <a:cubicBezTo>
                    <a:pt x="306678" y="2296629"/>
                    <a:pt x="313391" y="2297869"/>
                    <a:pt x="319741" y="2299986"/>
                  </a:cubicBezTo>
                  <a:cubicBezTo>
                    <a:pt x="355853" y="2336098"/>
                    <a:pt x="321082" y="2307006"/>
                    <a:pt x="357841" y="2325386"/>
                  </a:cubicBezTo>
                  <a:cubicBezTo>
                    <a:pt x="387087" y="2340009"/>
                    <a:pt x="371305" y="2345325"/>
                    <a:pt x="414991" y="2350786"/>
                  </a:cubicBezTo>
                  <a:cubicBezTo>
                    <a:pt x="448858" y="2355019"/>
                    <a:pt x="483480" y="2355208"/>
                    <a:pt x="516591" y="2363486"/>
                  </a:cubicBezTo>
                  <a:cubicBezTo>
                    <a:pt x="566718" y="2376018"/>
                    <a:pt x="533294" y="2369111"/>
                    <a:pt x="618191" y="2376186"/>
                  </a:cubicBezTo>
                  <a:cubicBezTo>
                    <a:pt x="639358" y="2380419"/>
                    <a:pt x="661213" y="2382060"/>
                    <a:pt x="681691" y="2388886"/>
                  </a:cubicBezTo>
                  <a:lnTo>
                    <a:pt x="719791" y="2401586"/>
                  </a:lnTo>
                  <a:cubicBezTo>
                    <a:pt x="726141" y="2403703"/>
                    <a:pt x="732347" y="2406313"/>
                    <a:pt x="738841" y="2407936"/>
                  </a:cubicBezTo>
                  <a:lnTo>
                    <a:pt x="764241" y="2414286"/>
                  </a:lnTo>
                  <a:cubicBezTo>
                    <a:pt x="770591" y="2418519"/>
                    <a:pt x="776145" y="2424306"/>
                    <a:pt x="783291" y="2426986"/>
                  </a:cubicBezTo>
                  <a:cubicBezTo>
                    <a:pt x="793397" y="2430776"/>
                    <a:pt x="804422" y="2431405"/>
                    <a:pt x="815041" y="2433336"/>
                  </a:cubicBezTo>
                  <a:cubicBezTo>
                    <a:pt x="829242" y="2435918"/>
                    <a:pt x="862685" y="2440090"/>
                    <a:pt x="878541" y="2446036"/>
                  </a:cubicBezTo>
                  <a:cubicBezTo>
                    <a:pt x="923071" y="2462735"/>
                    <a:pt x="886145" y="2453013"/>
                    <a:pt x="922991" y="2471436"/>
                  </a:cubicBezTo>
                  <a:cubicBezTo>
                    <a:pt x="928978" y="2474429"/>
                    <a:pt x="936054" y="2474793"/>
                    <a:pt x="942041" y="2477786"/>
                  </a:cubicBezTo>
                  <a:cubicBezTo>
                    <a:pt x="948867" y="2481199"/>
                    <a:pt x="954265" y="2487073"/>
                    <a:pt x="961091" y="2490486"/>
                  </a:cubicBezTo>
                  <a:cubicBezTo>
                    <a:pt x="990282" y="2505082"/>
                    <a:pt x="989946" y="2501452"/>
                    <a:pt x="1018241" y="2509536"/>
                  </a:cubicBezTo>
                  <a:cubicBezTo>
                    <a:pt x="1048025" y="2518046"/>
                    <a:pt x="1028824" y="2514072"/>
                    <a:pt x="1062691" y="2528586"/>
                  </a:cubicBezTo>
                  <a:cubicBezTo>
                    <a:pt x="1098511" y="2543938"/>
                    <a:pt x="1064177" y="2525174"/>
                    <a:pt x="1107141" y="2541286"/>
                  </a:cubicBezTo>
                  <a:cubicBezTo>
                    <a:pt x="1151671" y="2557985"/>
                    <a:pt x="1114745" y="2548263"/>
                    <a:pt x="1151591" y="2566686"/>
                  </a:cubicBezTo>
                  <a:cubicBezTo>
                    <a:pt x="1180230" y="2581005"/>
                    <a:pt x="1162394" y="2562988"/>
                    <a:pt x="1189691" y="2585736"/>
                  </a:cubicBezTo>
                  <a:cubicBezTo>
                    <a:pt x="1196590" y="2591485"/>
                    <a:pt x="1203228" y="2597697"/>
                    <a:pt x="1208741" y="2604786"/>
                  </a:cubicBezTo>
                  <a:cubicBezTo>
                    <a:pt x="1218112" y="2616834"/>
                    <a:pt x="1221441" y="2634419"/>
                    <a:pt x="1234141" y="2642886"/>
                  </a:cubicBezTo>
                  <a:lnTo>
                    <a:pt x="1253191" y="2655586"/>
                  </a:lnTo>
                  <a:cubicBezTo>
                    <a:pt x="1257424" y="2661936"/>
                    <a:pt x="1259932" y="2669868"/>
                    <a:pt x="1265891" y="2674636"/>
                  </a:cubicBezTo>
                  <a:cubicBezTo>
                    <a:pt x="1282062" y="2687573"/>
                    <a:pt x="1307371" y="2677248"/>
                    <a:pt x="1323041" y="2674636"/>
                  </a:cubicBezTo>
                  <a:cubicBezTo>
                    <a:pt x="1327274" y="2666169"/>
                    <a:pt x="1332012" y="2657937"/>
                    <a:pt x="1335741" y="2649236"/>
                  </a:cubicBezTo>
                  <a:cubicBezTo>
                    <a:pt x="1342266" y="2634011"/>
                    <a:pt x="1343838" y="2620898"/>
                    <a:pt x="1348441" y="2604786"/>
                  </a:cubicBezTo>
                  <a:cubicBezTo>
                    <a:pt x="1366661" y="2541017"/>
                    <a:pt x="1341290" y="2639741"/>
                    <a:pt x="1361141" y="2560336"/>
                  </a:cubicBezTo>
                  <a:cubicBezTo>
                    <a:pt x="1359024" y="2293636"/>
                    <a:pt x="1358742" y="2026915"/>
                    <a:pt x="1354791" y="1760236"/>
                  </a:cubicBezTo>
                  <a:cubicBezTo>
                    <a:pt x="1354308" y="1727655"/>
                    <a:pt x="1348225" y="1702006"/>
                    <a:pt x="1342091" y="1671336"/>
                  </a:cubicBezTo>
                  <a:cubicBezTo>
                    <a:pt x="1339974" y="1635353"/>
                    <a:pt x="1339004" y="1599284"/>
                    <a:pt x="1335741" y="1563386"/>
                  </a:cubicBezTo>
                  <a:cubicBezTo>
                    <a:pt x="1334589" y="1550718"/>
                    <a:pt x="1326421" y="1519757"/>
                    <a:pt x="1323041" y="1506236"/>
                  </a:cubicBezTo>
                  <a:cubicBezTo>
                    <a:pt x="1305269" y="1275199"/>
                    <a:pt x="1312957" y="1407583"/>
                    <a:pt x="1323041" y="953786"/>
                  </a:cubicBezTo>
                  <a:cubicBezTo>
                    <a:pt x="1323795" y="919862"/>
                    <a:pt x="1326319" y="885979"/>
                    <a:pt x="1329391" y="852186"/>
                  </a:cubicBezTo>
                  <a:cubicBezTo>
                    <a:pt x="1330557" y="839364"/>
                    <a:pt x="1334207" y="826869"/>
                    <a:pt x="1335741" y="814086"/>
                  </a:cubicBezTo>
                  <a:cubicBezTo>
                    <a:pt x="1340559" y="773935"/>
                    <a:pt x="1346066" y="733805"/>
                    <a:pt x="1348441" y="693436"/>
                  </a:cubicBezTo>
                  <a:cubicBezTo>
                    <a:pt x="1357901" y="532618"/>
                    <a:pt x="1353350" y="621503"/>
                    <a:pt x="1361141" y="426736"/>
                  </a:cubicBezTo>
                  <a:cubicBezTo>
                    <a:pt x="1355126" y="342528"/>
                    <a:pt x="1350478" y="341606"/>
                    <a:pt x="1361141" y="261636"/>
                  </a:cubicBezTo>
                  <a:cubicBezTo>
                    <a:pt x="1362026" y="255001"/>
                    <a:pt x="1365374" y="248936"/>
                    <a:pt x="1367491" y="242586"/>
                  </a:cubicBezTo>
                  <a:cubicBezTo>
                    <a:pt x="1373837" y="179127"/>
                    <a:pt x="1378651" y="169848"/>
                    <a:pt x="1367491" y="102886"/>
                  </a:cubicBezTo>
                  <a:cubicBezTo>
                    <a:pt x="1365290" y="89681"/>
                    <a:pt x="1354791" y="64786"/>
                    <a:pt x="1354791" y="64786"/>
                  </a:cubicBezTo>
                  <a:cubicBezTo>
                    <a:pt x="1352674" y="43619"/>
                    <a:pt x="1354285" y="21740"/>
                    <a:pt x="1348441" y="1286"/>
                  </a:cubicBezTo>
                  <a:cubicBezTo>
                    <a:pt x="1346602" y="-5150"/>
                    <a:pt x="1345084" y="14349"/>
                    <a:pt x="1342091" y="20336"/>
                  </a:cubicBezTo>
                  <a:cubicBezTo>
                    <a:pt x="1338678" y="27162"/>
                    <a:pt x="1332491" y="32412"/>
                    <a:pt x="1329391" y="39386"/>
                  </a:cubicBezTo>
                  <a:cubicBezTo>
                    <a:pt x="1317672" y="65753"/>
                    <a:pt x="1315773" y="82074"/>
                    <a:pt x="1310341" y="109236"/>
                  </a:cubicBezTo>
                  <a:cubicBezTo>
                    <a:pt x="1312458" y="140986"/>
                    <a:pt x="1316691" y="172666"/>
                    <a:pt x="1316691" y="204486"/>
                  </a:cubicBezTo>
                  <a:cubicBezTo>
                    <a:pt x="1316691" y="229974"/>
                    <a:pt x="1317343" y="256179"/>
                    <a:pt x="1310341" y="280686"/>
                  </a:cubicBezTo>
                  <a:cubicBezTo>
                    <a:pt x="1308244" y="288024"/>
                    <a:pt x="1298117" y="289973"/>
                    <a:pt x="1291291" y="293386"/>
                  </a:cubicBezTo>
                  <a:cubicBezTo>
                    <a:pt x="1275277" y="301393"/>
                    <a:pt x="1240327" y="305668"/>
                    <a:pt x="1227791" y="306086"/>
                  </a:cubicBezTo>
                  <a:cubicBezTo>
                    <a:pt x="1179135" y="307708"/>
                    <a:pt x="1100791" y="300794"/>
                    <a:pt x="1069041" y="306086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VisualizaÃ§Ã£o da imagem" id="117" name="Google Shape;117;p6"/>
            <p:cNvPicPr preferRelativeResize="0"/>
            <p:nvPr/>
          </p:nvPicPr>
          <p:blipFill rotWithShape="1">
            <a:blip r:embed="rId3">
              <a:alphaModFix/>
            </a:blip>
            <a:srcRect b="2077" l="685" r="0" t="4636"/>
            <a:stretch/>
          </p:blipFill>
          <p:spPr>
            <a:xfrm>
              <a:off x="4676775" y="698533"/>
              <a:ext cx="7168965" cy="5273642"/>
            </a:xfrm>
            <a:prstGeom prst="rect">
              <a:avLst/>
            </a:prstGeom>
            <a:solidFill>
              <a:srgbClr val="FFD966">
                <a:alpha val="43921"/>
              </a:srgbClr>
            </a:solidFill>
            <a:ln>
              <a:noFill/>
            </a:ln>
          </p:spPr>
        </p:pic>
        <p:sp>
          <p:nvSpPr>
            <p:cNvPr id="118" name="Google Shape;118;p6"/>
            <p:cNvSpPr/>
            <p:nvPr/>
          </p:nvSpPr>
          <p:spPr>
            <a:xfrm>
              <a:off x="10796295" y="3113661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10178539" y="3139590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8451794" y="2995127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9024895" y="3021056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786723" y="3839682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9367267" y="2013517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9196081" y="1631986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7427863" y="3902651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7860037" y="3009461"/>
              <a:ext cx="596095" cy="291038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ÁGUA BOA</a:t>
              </a:r>
              <a:endParaRPr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10590932" y="2946083"/>
              <a:ext cx="589455" cy="164337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ILHÉUS</a:t>
              </a: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9662159" y="3177841"/>
              <a:ext cx="619244" cy="163778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CAETITÉ</a:t>
              </a: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9263797" y="1921448"/>
              <a:ext cx="800272" cy="129341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AÇAILÂNDIA</a:t>
              </a: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8405567" y="1494851"/>
              <a:ext cx="809370" cy="152249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BARCARENA</a:t>
              </a: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9056366" y="3012803"/>
              <a:ext cx="540027" cy="254093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MARA ROSA</a:t>
              </a: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8811648" y="3724924"/>
              <a:ext cx="646982" cy="252386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ESTRELA D’OESTE</a:t>
              </a:r>
              <a:endParaRPr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6685547" y="3596081"/>
              <a:ext cx="774856" cy="322773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PORTO MURTINHO</a:t>
              </a:r>
              <a:endParaRPr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8114918" y="4538540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8981726" y="4639786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8106634" y="2746202"/>
              <a:ext cx="949732" cy="131848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FIGUEIRÓPOLIS</a:t>
              </a: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9975100" y="2485184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9881100" y="2336656"/>
              <a:ext cx="676432" cy="347125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ELISEU MARTINS</a:t>
              </a: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8312747" y="5232456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8332594" y="5257149"/>
              <a:ext cx="640542" cy="267201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RIO GRANDE</a:t>
              </a: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7357924" y="4490171"/>
              <a:ext cx="774856" cy="257625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DIONÍSIO CERQUEIRA</a:t>
              </a: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9008863" y="4650956"/>
              <a:ext cx="502565" cy="113933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ITAJAÍ</a:t>
              </a: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9367266" y="2253054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9298669" y="2133883"/>
              <a:ext cx="676432" cy="166273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ESTREITO</a:t>
              </a: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10214264" y="3109491"/>
              <a:ext cx="589475" cy="90107"/>
            </a:xfrm>
            <a:custGeom>
              <a:rect b="b" l="l" r="r" t="t"/>
              <a:pathLst>
                <a:path extrusionOk="0" h="115851" w="754380">
                  <a:moveTo>
                    <a:pt x="0" y="100611"/>
                  </a:moveTo>
                  <a:cubicBezTo>
                    <a:pt x="12700" y="103151"/>
                    <a:pt x="25535" y="105090"/>
                    <a:pt x="38100" y="108231"/>
                  </a:cubicBezTo>
                  <a:cubicBezTo>
                    <a:pt x="45892" y="110179"/>
                    <a:pt x="52928" y="115851"/>
                    <a:pt x="60960" y="115851"/>
                  </a:cubicBezTo>
                  <a:cubicBezTo>
                    <a:pt x="68992" y="115851"/>
                    <a:pt x="76200" y="110771"/>
                    <a:pt x="83820" y="108231"/>
                  </a:cubicBezTo>
                  <a:cubicBezTo>
                    <a:pt x="86360" y="98071"/>
                    <a:pt x="83489" y="84567"/>
                    <a:pt x="91440" y="77751"/>
                  </a:cubicBezTo>
                  <a:cubicBezTo>
                    <a:pt x="103637" y="67296"/>
                    <a:pt x="121920" y="67591"/>
                    <a:pt x="137160" y="62511"/>
                  </a:cubicBezTo>
                  <a:cubicBezTo>
                    <a:pt x="174677" y="50005"/>
                    <a:pt x="152097" y="56211"/>
                    <a:pt x="205740" y="47271"/>
                  </a:cubicBezTo>
                  <a:cubicBezTo>
                    <a:pt x="231929" y="52509"/>
                    <a:pt x="249211" y="55337"/>
                    <a:pt x="274320" y="62511"/>
                  </a:cubicBezTo>
                  <a:cubicBezTo>
                    <a:pt x="282043" y="64718"/>
                    <a:pt x="289996" y="66539"/>
                    <a:pt x="297180" y="70131"/>
                  </a:cubicBezTo>
                  <a:cubicBezTo>
                    <a:pt x="305371" y="74227"/>
                    <a:pt x="312420" y="80291"/>
                    <a:pt x="320040" y="85371"/>
                  </a:cubicBezTo>
                  <a:cubicBezTo>
                    <a:pt x="329806" y="82930"/>
                    <a:pt x="362448" y="75597"/>
                    <a:pt x="373380" y="70131"/>
                  </a:cubicBezTo>
                  <a:cubicBezTo>
                    <a:pt x="381571" y="66035"/>
                    <a:pt x="388049" y="58987"/>
                    <a:pt x="396240" y="54891"/>
                  </a:cubicBezTo>
                  <a:cubicBezTo>
                    <a:pt x="403424" y="51299"/>
                    <a:pt x="411916" y="50863"/>
                    <a:pt x="419100" y="47271"/>
                  </a:cubicBezTo>
                  <a:cubicBezTo>
                    <a:pt x="478186" y="17728"/>
                    <a:pt x="407361" y="43564"/>
                    <a:pt x="464820" y="24411"/>
                  </a:cubicBezTo>
                  <a:cubicBezTo>
                    <a:pt x="472440" y="16791"/>
                    <a:pt x="476952" y="2573"/>
                    <a:pt x="487680" y="1551"/>
                  </a:cubicBezTo>
                  <a:cubicBezTo>
                    <a:pt x="533264" y="-2790"/>
                    <a:pt x="579510" y="2695"/>
                    <a:pt x="624840" y="9171"/>
                  </a:cubicBezTo>
                  <a:cubicBezTo>
                    <a:pt x="633906" y="10466"/>
                    <a:pt x="639331" y="20692"/>
                    <a:pt x="647700" y="24411"/>
                  </a:cubicBezTo>
                  <a:cubicBezTo>
                    <a:pt x="662380" y="30935"/>
                    <a:pt x="677574" y="37010"/>
                    <a:pt x="693420" y="39651"/>
                  </a:cubicBezTo>
                  <a:cubicBezTo>
                    <a:pt x="744742" y="48205"/>
                    <a:pt x="725321" y="40361"/>
                    <a:pt x="754380" y="54891"/>
                  </a:cubicBezTo>
                </a:path>
              </a:pathLst>
            </a:custGeom>
            <a:noFill/>
            <a:ln cap="flat" cmpd="sng" w="28575">
              <a:solidFill>
                <a:srgbClr val="3856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8493474" y="2986237"/>
              <a:ext cx="541840" cy="90471"/>
            </a:xfrm>
            <a:custGeom>
              <a:rect b="b" l="l" r="r" t="t"/>
              <a:pathLst>
                <a:path extrusionOk="0" h="116319" w="693420">
                  <a:moveTo>
                    <a:pt x="0" y="30480"/>
                  </a:moveTo>
                  <a:cubicBezTo>
                    <a:pt x="12700" y="22860"/>
                    <a:pt x="23642" y="10833"/>
                    <a:pt x="38100" y="7620"/>
                  </a:cubicBezTo>
                  <a:cubicBezTo>
                    <a:pt x="70429" y="436"/>
                    <a:pt x="104042" y="0"/>
                    <a:pt x="137160" y="0"/>
                  </a:cubicBezTo>
                  <a:cubicBezTo>
                    <a:pt x="158782" y="0"/>
                    <a:pt x="178077" y="9227"/>
                    <a:pt x="198120" y="15240"/>
                  </a:cubicBezTo>
                  <a:cubicBezTo>
                    <a:pt x="215832" y="20553"/>
                    <a:pt x="233680" y="25400"/>
                    <a:pt x="251460" y="30480"/>
                  </a:cubicBezTo>
                  <a:cubicBezTo>
                    <a:pt x="259080" y="38100"/>
                    <a:pt x="265354" y="47362"/>
                    <a:pt x="274320" y="53340"/>
                  </a:cubicBezTo>
                  <a:cubicBezTo>
                    <a:pt x="286826" y="61677"/>
                    <a:pt x="337368" y="67658"/>
                    <a:pt x="342900" y="68580"/>
                  </a:cubicBezTo>
                  <a:cubicBezTo>
                    <a:pt x="350520" y="73660"/>
                    <a:pt x="357569" y="79724"/>
                    <a:pt x="365760" y="83820"/>
                  </a:cubicBezTo>
                  <a:cubicBezTo>
                    <a:pt x="387039" y="94460"/>
                    <a:pt x="422303" y="96252"/>
                    <a:pt x="441960" y="99060"/>
                  </a:cubicBezTo>
                  <a:cubicBezTo>
                    <a:pt x="449580" y="104140"/>
                    <a:pt x="455694" y="113539"/>
                    <a:pt x="464820" y="114300"/>
                  </a:cubicBezTo>
                  <a:cubicBezTo>
                    <a:pt x="549049" y="121319"/>
                    <a:pt x="508902" y="108532"/>
                    <a:pt x="556260" y="99060"/>
                  </a:cubicBezTo>
                  <a:cubicBezTo>
                    <a:pt x="573872" y="95538"/>
                    <a:pt x="591884" y="94393"/>
                    <a:pt x="609600" y="91440"/>
                  </a:cubicBezTo>
                  <a:cubicBezTo>
                    <a:pt x="622375" y="89311"/>
                    <a:pt x="635135" y="86961"/>
                    <a:pt x="647700" y="83820"/>
                  </a:cubicBezTo>
                  <a:cubicBezTo>
                    <a:pt x="655492" y="81872"/>
                    <a:pt x="662637" y="77520"/>
                    <a:pt x="670560" y="76200"/>
                  </a:cubicBezTo>
                  <a:cubicBezTo>
                    <a:pt x="678076" y="74947"/>
                    <a:pt x="685800" y="76200"/>
                    <a:pt x="693420" y="76200"/>
                  </a:cubicBezTo>
                </a:path>
              </a:pathLst>
            </a:custGeom>
            <a:noFill/>
            <a:ln cap="flat" cmpd="sng" w="28575">
              <a:solidFill>
                <a:srgbClr val="3856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9727941" y="2868567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9755783" y="2921043"/>
              <a:ext cx="422754" cy="249421"/>
            </a:xfrm>
            <a:custGeom>
              <a:rect b="b" l="l" r="r" t="t"/>
              <a:pathLst>
                <a:path extrusionOk="0" h="320682" w="541020">
                  <a:moveTo>
                    <a:pt x="541020" y="312420"/>
                  </a:moveTo>
                  <a:cubicBezTo>
                    <a:pt x="523240" y="314960"/>
                    <a:pt x="505396" y="322993"/>
                    <a:pt x="487680" y="320040"/>
                  </a:cubicBezTo>
                  <a:cubicBezTo>
                    <a:pt x="473071" y="317605"/>
                    <a:pt x="461713" y="305673"/>
                    <a:pt x="449580" y="297180"/>
                  </a:cubicBezTo>
                  <a:cubicBezTo>
                    <a:pt x="433111" y="285652"/>
                    <a:pt x="403072" y="261183"/>
                    <a:pt x="388620" y="243840"/>
                  </a:cubicBezTo>
                  <a:cubicBezTo>
                    <a:pt x="374274" y="226625"/>
                    <a:pt x="371770" y="210263"/>
                    <a:pt x="350520" y="198120"/>
                  </a:cubicBezTo>
                  <a:cubicBezTo>
                    <a:pt x="341427" y="192924"/>
                    <a:pt x="330071" y="193509"/>
                    <a:pt x="320040" y="190500"/>
                  </a:cubicBezTo>
                  <a:cubicBezTo>
                    <a:pt x="304653" y="185884"/>
                    <a:pt x="274320" y="175260"/>
                    <a:pt x="274320" y="175260"/>
                  </a:cubicBezTo>
                  <a:cubicBezTo>
                    <a:pt x="248920" y="177800"/>
                    <a:pt x="223350" y="178998"/>
                    <a:pt x="198120" y="182880"/>
                  </a:cubicBezTo>
                  <a:cubicBezTo>
                    <a:pt x="190181" y="184101"/>
                    <a:pt x="183292" y="190500"/>
                    <a:pt x="175260" y="190500"/>
                  </a:cubicBezTo>
                  <a:cubicBezTo>
                    <a:pt x="167228" y="190500"/>
                    <a:pt x="160020" y="185420"/>
                    <a:pt x="152400" y="182880"/>
                  </a:cubicBezTo>
                  <a:cubicBezTo>
                    <a:pt x="142240" y="167640"/>
                    <a:pt x="127712" y="154536"/>
                    <a:pt x="121920" y="137160"/>
                  </a:cubicBezTo>
                  <a:cubicBezTo>
                    <a:pt x="119380" y="129540"/>
                    <a:pt x="117892" y="121484"/>
                    <a:pt x="114300" y="114300"/>
                  </a:cubicBezTo>
                  <a:cubicBezTo>
                    <a:pt x="110204" y="106109"/>
                    <a:pt x="103156" y="99631"/>
                    <a:pt x="99060" y="91440"/>
                  </a:cubicBezTo>
                  <a:cubicBezTo>
                    <a:pt x="88793" y="70906"/>
                    <a:pt x="95611" y="62705"/>
                    <a:pt x="76200" y="45720"/>
                  </a:cubicBezTo>
                  <a:cubicBezTo>
                    <a:pt x="62416" y="33659"/>
                    <a:pt x="47856" y="21032"/>
                    <a:pt x="30480" y="15240"/>
                  </a:cubicBezTo>
                  <a:cubicBezTo>
                    <a:pt x="4212" y="6484"/>
                    <a:pt x="13300" y="13300"/>
                    <a:pt x="0" y="0"/>
                  </a:cubicBezTo>
                </a:path>
              </a:pathLst>
            </a:cu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9094857" y="2867704"/>
              <a:ext cx="631155" cy="56423"/>
            </a:xfrm>
            <a:custGeom>
              <a:rect b="b" l="l" r="r" t="t"/>
              <a:pathLst>
                <a:path extrusionOk="0" h="91655" w="807720">
                  <a:moveTo>
                    <a:pt x="807720" y="45720"/>
                  </a:moveTo>
                  <a:cubicBezTo>
                    <a:pt x="717395" y="27655"/>
                    <a:pt x="810975" y="51400"/>
                    <a:pt x="746760" y="22860"/>
                  </a:cubicBezTo>
                  <a:cubicBezTo>
                    <a:pt x="732080" y="16336"/>
                    <a:pt x="701040" y="7620"/>
                    <a:pt x="701040" y="7620"/>
                  </a:cubicBezTo>
                  <a:cubicBezTo>
                    <a:pt x="693420" y="10160"/>
                    <a:pt x="684452" y="10222"/>
                    <a:pt x="678180" y="15240"/>
                  </a:cubicBezTo>
                  <a:cubicBezTo>
                    <a:pt x="671029" y="20961"/>
                    <a:pt x="670706" y="33246"/>
                    <a:pt x="662940" y="38100"/>
                  </a:cubicBezTo>
                  <a:cubicBezTo>
                    <a:pt x="649317" y="46614"/>
                    <a:pt x="617220" y="53340"/>
                    <a:pt x="617220" y="53340"/>
                  </a:cubicBezTo>
                  <a:cubicBezTo>
                    <a:pt x="608664" y="66174"/>
                    <a:pt x="597836" y="88766"/>
                    <a:pt x="579120" y="91440"/>
                  </a:cubicBezTo>
                  <a:cubicBezTo>
                    <a:pt x="568753" y="92921"/>
                    <a:pt x="558800" y="86360"/>
                    <a:pt x="548640" y="83820"/>
                  </a:cubicBezTo>
                  <a:cubicBezTo>
                    <a:pt x="543560" y="76200"/>
                    <a:pt x="539876" y="67436"/>
                    <a:pt x="533400" y="60960"/>
                  </a:cubicBezTo>
                  <a:cubicBezTo>
                    <a:pt x="526924" y="54484"/>
                    <a:pt x="516261" y="52871"/>
                    <a:pt x="510540" y="45720"/>
                  </a:cubicBezTo>
                  <a:cubicBezTo>
                    <a:pt x="505522" y="39448"/>
                    <a:pt x="509456" y="27529"/>
                    <a:pt x="502920" y="22860"/>
                  </a:cubicBezTo>
                  <a:cubicBezTo>
                    <a:pt x="489848" y="13523"/>
                    <a:pt x="472440" y="12700"/>
                    <a:pt x="457200" y="7620"/>
                  </a:cubicBezTo>
                  <a:lnTo>
                    <a:pt x="434340" y="0"/>
                  </a:lnTo>
                  <a:cubicBezTo>
                    <a:pt x="360833" y="14701"/>
                    <a:pt x="425703" y="-3302"/>
                    <a:pt x="373380" y="22860"/>
                  </a:cubicBezTo>
                  <a:cubicBezTo>
                    <a:pt x="366196" y="26452"/>
                    <a:pt x="358269" y="28367"/>
                    <a:pt x="350520" y="30480"/>
                  </a:cubicBezTo>
                  <a:cubicBezTo>
                    <a:pt x="330313" y="35991"/>
                    <a:pt x="309431" y="39096"/>
                    <a:pt x="289560" y="45720"/>
                  </a:cubicBezTo>
                  <a:lnTo>
                    <a:pt x="243840" y="60960"/>
                  </a:lnTo>
                  <a:cubicBezTo>
                    <a:pt x="231140" y="58420"/>
                    <a:pt x="217531" y="58699"/>
                    <a:pt x="205740" y="53340"/>
                  </a:cubicBezTo>
                  <a:cubicBezTo>
                    <a:pt x="189066" y="45761"/>
                    <a:pt x="177396" y="28652"/>
                    <a:pt x="160020" y="22860"/>
                  </a:cubicBezTo>
                  <a:lnTo>
                    <a:pt x="114300" y="7620"/>
                  </a:lnTo>
                  <a:cubicBezTo>
                    <a:pt x="5086" y="15421"/>
                    <a:pt x="43271" y="15240"/>
                    <a:pt x="0" y="15240"/>
                  </a:cubicBezTo>
                </a:path>
              </a:pathLst>
            </a:custGeom>
            <a:noFill/>
            <a:ln cap="flat" cmpd="sng" w="19050">
              <a:solidFill>
                <a:srgbClr val="833C0B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9754337" y="2745787"/>
              <a:ext cx="748482" cy="221221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BARREIRAS</a:t>
              </a: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9404481" y="2286887"/>
              <a:ext cx="172675" cy="77055"/>
            </a:xfrm>
            <a:custGeom>
              <a:rect b="b" l="l" r="r" t="t"/>
              <a:pathLst>
                <a:path extrusionOk="0" h="99070" w="220980">
                  <a:moveTo>
                    <a:pt x="0" y="0"/>
                  </a:moveTo>
                  <a:cubicBezTo>
                    <a:pt x="12700" y="7620"/>
                    <a:pt x="24853" y="16236"/>
                    <a:pt x="38100" y="22860"/>
                  </a:cubicBezTo>
                  <a:cubicBezTo>
                    <a:pt x="55518" y="31569"/>
                    <a:pt x="81670" y="33753"/>
                    <a:pt x="99060" y="38100"/>
                  </a:cubicBezTo>
                  <a:cubicBezTo>
                    <a:pt x="106852" y="40048"/>
                    <a:pt x="114300" y="43180"/>
                    <a:pt x="121920" y="45720"/>
                  </a:cubicBezTo>
                  <a:cubicBezTo>
                    <a:pt x="127000" y="53340"/>
                    <a:pt x="130009" y="62859"/>
                    <a:pt x="137160" y="68580"/>
                  </a:cubicBezTo>
                  <a:cubicBezTo>
                    <a:pt x="143432" y="73598"/>
                    <a:pt x="152836" y="72608"/>
                    <a:pt x="160020" y="76200"/>
                  </a:cubicBezTo>
                  <a:cubicBezTo>
                    <a:pt x="168211" y="80296"/>
                    <a:pt x="174462" y="87832"/>
                    <a:pt x="182880" y="91440"/>
                  </a:cubicBezTo>
                  <a:cubicBezTo>
                    <a:pt x="202097" y="99676"/>
                    <a:pt x="206217" y="99060"/>
                    <a:pt x="220980" y="99060"/>
                  </a:cubicBezTo>
                </a:path>
              </a:pathLst>
            </a:custGeom>
            <a:noFill/>
            <a:ln cap="flat" cmpd="sng" w="19050">
              <a:solidFill>
                <a:srgbClr val="833C0B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9612881" y="2399494"/>
              <a:ext cx="357257" cy="119207"/>
            </a:xfrm>
            <a:custGeom>
              <a:rect b="b" l="l" r="r" t="t"/>
              <a:pathLst>
                <a:path extrusionOk="0" h="153265" w="457200">
                  <a:moveTo>
                    <a:pt x="0" y="0"/>
                  </a:moveTo>
                  <a:cubicBezTo>
                    <a:pt x="12700" y="2540"/>
                    <a:pt x="25973" y="3072"/>
                    <a:pt x="38100" y="7620"/>
                  </a:cubicBezTo>
                  <a:cubicBezTo>
                    <a:pt x="46675" y="10836"/>
                    <a:pt x="51873" y="21724"/>
                    <a:pt x="60960" y="22860"/>
                  </a:cubicBezTo>
                  <a:cubicBezTo>
                    <a:pt x="73811" y="24466"/>
                    <a:pt x="86360" y="17780"/>
                    <a:pt x="99060" y="15240"/>
                  </a:cubicBezTo>
                  <a:cubicBezTo>
                    <a:pt x="112502" y="16920"/>
                    <a:pt x="169769" y="21595"/>
                    <a:pt x="190500" y="30480"/>
                  </a:cubicBezTo>
                  <a:cubicBezTo>
                    <a:pt x="198918" y="34088"/>
                    <a:pt x="205740" y="40640"/>
                    <a:pt x="213360" y="45720"/>
                  </a:cubicBezTo>
                  <a:cubicBezTo>
                    <a:pt x="218440" y="53340"/>
                    <a:pt x="222124" y="62104"/>
                    <a:pt x="228600" y="68580"/>
                  </a:cubicBezTo>
                  <a:cubicBezTo>
                    <a:pt x="243372" y="83352"/>
                    <a:pt x="255727" y="85242"/>
                    <a:pt x="274320" y="91440"/>
                  </a:cubicBezTo>
                  <a:cubicBezTo>
                    <a:pt x="279400" y="99060"/>
                    <a:pt x="281794" y="109446"/>
                    <a:pt x="289560" y="114300"/>
                  </a:cubicBezTo>
                  <a:cubicBezTo>
                    <a:pt x="303183" y="122814"/>
                    <a:pt x="321914" y="120629"/>
                    <a:pt x="335280" y="129540"/>
                  </a:cubicBezTo>
                  <a:cubicBezTo>
                    <a:pt x="342900" y="134620"/>
                    <a:pt x="349949" y="140684"/>
                    <a:pt x="358140" y="144780"/>
                  </a:cubicBezTo>
                  <a:cubicBezTo>
                    <a:pt x="365324" y="148372"/>
                    <a:pt x="372991" y="151784"/>
                    <a:pt x="381000" y="152400"/>
                  </a:cubicBezTo>
                  <a:cubicBezTo>
                    <a:pt x="406325" y="154348"/>
                    <a:pt x="431800" y="152400"/>
                    <a:pt x="457200" y="152400"/>
                  </a:cubicBezTo>
                </a:path>
              </a:pathLst>
            </a:custGeom>
            <a:noFill/>
            <a:ln cap="flat" cmpd="sng" w="19050">
              <a:solidFill>
                <a:srgbClr val="833C0B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9231806" y="1676437"/>
              <a:ext cx="172675" cy="343749"/>
            </a:xfrm>
            <a:custGeom>
              <a:rect b="b" l="l" r="r" t="t"/>
              <a:pathLst>
                <a:path extrusionOk="0" h="441960" w="220980">
                  <a:moveTo>
                    <a:pt x="190500" y="441960"/>
                  </a:moveTo>
                  <a:cubicBezTo>
                    <a:pt x="193398" y="427469"/>
                    <a:pt x="197930" y="396621"/>
                    <a:pt x="205740" y="381000"/>
                  </a:cubicBezTo>
                  <a:cubicBezTo>
                    <a:pt x="209836" y="372809"/>
                    <a:pt x="215900" y="365760"/>
                    <a:pt x="220980" y="358140"/>
                  </a:cubicBezTo>
                  <a:cubicBezTo>
                    <a:pt x="218440" y="330200"/>
                    <a:pt x="221611" y="301135"/>
                    <a:pt x="213360" y="274320"/>
                  </a:cubicBezTo>
                  <a:cubicBezTo>
                    <a:pt x="210667" y="265567"/>
                    <a:pt x="196976" y="265556"/>
                    <a:pt x="190500" y="259080"/>
                  </a:cubicBezTo>
                  <a:cubicBezTo>
                    <a:pt x="184024" y="252604"/>
                    <a:pt x="180340" y="243840"/>
                    <a:pt x="175260" y="236220"/>
                  </a:cubicBezTo>
                  <a:cubicBezTo>
                    <a:pt x="172720" y="226060"/>
                    <a:pt x="173449" y="214454"/>
                    <a:pt x="167640" y="205740"/>
                  </a:cubicBezTo>
                  <a:cubicBezTo>
                    <a:pt x="162560" y="198120"/>
                    <a:pt x="151256" y="196976"/>
                    <a:pt x="144780" y="190500"/>
                  </a:cubicBezTo>
                  <a:cubicBezTo>
                    <a:pt x="138304" y="184024"/>
                    <a:pt x="134620" y="175260"/>
                    <a:pt x="129540" y="167640"/>
                  </a:cubicBezTo>
                  <a:cubicBezTo>
                    <a:pt x="127000" y="147320"/>
                    <a:pt x="129525" y="125693"/>
                    <a:pt x="121920" y="106680"/>
                  </a:cubicBezTo>
                  <a:cubicBezTo>
                    <a:pt x="118519" y="98177"/>
                    <a:pt x="107429" y="95159"/>
                    <a:pt x="99060" y="91440"/>
                  </a:cubicBezTo>
                  <a:cubicBezTo>
                    <a:pt x="84380" y="84916"/>
                    <a:pt x="53340" y="76200"/>
                    <a:pt x="53340" y="76200"/>
                  </a:cubicBezTo>
                  <a:cubicBezTo>
                    <a:pt x="48260" y="68580"/>
                    <a:pt x="42196" y="61531"/>
                    <a:pt x="38100" y="53340"/>
                  </a:cubicBezTo>
                  <a:cubicBezTo>
                    <a:pt x="25705" y="28550"/>
                    <a:pt x="37078" y="29458"/>
                    <a:pt x="15240" y="7620"/>
                  </a:cubicBezTo>
                  <a:cubicBezTo>
                    <a:pt x="11224" y="3604"/>
                    <a:pt x="5080" y="2540"/>
                    <a:pt x="0" y="0"/>
                  </a:cubicBezTo>
                </a:path>
              </a:pathLst>
            </a:custGeom>
            <a:noFill/>
            <a:ln cap="flat" cmpd="sng" w="19050">
              <a:solidFill>
                <a:srgbClr val="833C0B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4748226" y="2180206"/>
              <a:ext cx="3691659" cy="848881"/>
            </a:xfrm>
            <a:custGeom>
              <a:rect b="b" l="l" r="r" t="t"/>
              <a:pathLst>
                <a:path extrusionOk="0" h="1091413" w="4724400">
                  <a:moveTo>
                    <a:pt x="4724400" y="1089660"/>
                  </a:moveTo>
                  <a:cubicBezTo>
                    <a:pt x="4688840" y="1084580"/>
                    <a:pt x="4637645" y="1104308"/>
                    <a:pt x="4617720" y="1074420"/>
                  </a:cubicBezTo>
                  <a:cubicBezTo>
                    <a:pt x="4612640" y="1066800"/>
                    <a:pt x="4610849" y="1055279"/>
                    <a:pt x="4602480" y="1051560"/>
                  </a:cubicBezTo>
                  <a:cubicBezTo>
                    <a:pt x="4586067" y="1044266"/>
                    <a:pt x="4566856" y="1046893"/>
                    <a:pt x="4549140" y="1043940"/>
                  </a:cubicBezTo>
                  <a:cubicBezTo>
                    <a:pt x="4536365" y="1041811"/>
                    <a:pt x="4523740" y="1038860"/>
                    <a:pt x="4511040" y="1036320"/>
                  </a:cubicBezTo>
                  <a:cubicBezTo>
                    <a:pt x="4478020" y="1041400"/>
                    <a:pt x="4444880" y="1045754"/>
                    <a:pt x="4411980" y="1051560"/>
                  </a:cubicBezTo>
                  <a:cubicBezTo>
                    <a:pt x="4401667" y="1053380"/>
                    <a:pt x="4391973" y="1059180"/>
                    <a:pt x="4381500" y="1059180"/>
                  </a:cubicBezTo>
                  <a:cubicBezTo>
                    <a:pt x="4368548" y="1059180"/>
                    <a:pt x="4355895" y="1054968"/>
                    <a:pt x="4343400" y="1051560"/>
                  </a:cubicBezTo>
                  <a:cubicBezTo>
                    <a:pt x="4327902" y="1047333"/>
                    <a:pt x="4312920" y="1041400"/>
                    <a:pt x="4297680" y="1036320"/>
                  </a:cubicBezTo>
                  <a:cubicBezTo>
                    <a:pt x="4290060" y="1033780"/>
                    <a:pt x="4281503" y="1033155"/>
                    <a:pt x="4274820" y="1028700"/>
                  </a:cubicBezTo>
                  <a:lnTo>
                    <a:pt x="4251960" y="1013460"/>
                  </a:lnTo>
                  <a:cubicBezTo>
                    <a:pt x="4204349" y="1018221"/>
                    <a:pt x="4179747" y="1018178"/>
                    <a:pt x="4137660" y="1028700"/>
                  </a:cubicBezTo>
                  <a:cubicBezTo>
                    <a:pt x="4129868" y="1030648"/>
                    <a:pt x="4122420" y="1033780"/>
                    <a:pt x="4114800" y="1036320"/>
                  </a:cubicBezTo>
                  <a:cubicBezTo>
                    <a:pt x="4097240" y="1033393"/>
                    <a:pt x="4064979" y="1030459"/>
                    <a:pt x="4046220" y="1021080"/>
                  </a:cubicBezTo>
                  <a:cubicBezTo>
                    <a:pt x="3979729" y="987834"/>
                    <a:pt x="4072174" y="1022008"/>
                    <a:pt x="3992880" y="998220"/>
                  </a:cubicBezTo>
                  <a:cubicBezTo>
                    <a:pt x="3977493" y="993604"/>
                    <a:pt x="3962400" y="988060"/>
                    <a:pt x="3947160" y="982980"/>
                  </a:cubicBezTo>
                  <a:lnTo>
                    <a:pt x="3924300" y="975360"/>
                  </a:lnTo>
                  <a:cubicBezTo>
                    <a:pt x="3914140" y="977900"/>
                    <a:pt x="3903890" y="980103"/>
                    <a:pt x="3893820" y="982980"/>
                  </a:cubicBezTo>
                  <a:cubicBezTo>
                    <a:pt x="3886097" y="985187"/>
                    <a:pt x="3878863" y="989163"/>
                    <a:pt x="3870960" y="990600"/>
                  </a:cubicBezTo>
                  <a:cubicBezTo>
                    <a:pt x="3850812" y="994263"/>
                    <a:pt x="3830298" y="995514"/>
                    <a:pt x="3810000" y="998220"/>
                  </a:cubicBezTo>
                  <a:lnTo>
                    <a:pt x="3756660" y="1005840"/>
                  </a:lnTo>
                  <a:cubicBezTo>
                    <a:pt x="3720963" y="1017739"/>
                    <a:pt x="3724968" y="1020057"/>
                    <a:pt x="3672840" y="1005840"/>
                  </a:cubicBezTo>
                  <a:cubicBezTo>
                    <a:pt x="3664005" y="1003430"/>
                    <a:pt x="3658171" y="994696"/>
                    <a:pt x="3649980" y="990600"/>
                  </a:cubicBezTo>
                  <a:cubicBezTo>
                    <a:pt x="3642796" y="987008"/>
                    <a:pt x="3634843" y="985187"/>
                    <a:pt x="3627120" y="982980"/>
                  </a:cubicBezTo>
                  <a:cubicBezTo>
                    <a:pt x="3617050" y="980103"/>
                    <a:pt x="3606671" y="978369"/>
                    <a:pt x="3596640" y="975360"/>
                  </a:cubicBezTo>
                  <a:cubicBezTo>
                    <a:pt x="3581253" y="970744"/>
                    <a:pt x="3550920" y="960120"/>
                    <a:pt x="3550920" y="960120"/>
                  </a:cubicBezTo>
                  <a:cubicBezTo>
                    <a:pt x="3543300" y="952500"/>
                    <a:pt x="3534959" y="945539"/>
                    <a:pt x="3528060" y="937260"/>
                  </a:cubicBezTo>
                  <a:cubicBezTo>
                    <a:pt x="3522197" y="930225"/>
                    <a:pt x="3520586" y="919254"/>
                    <a:pt x="3512820" y="914400"/>
                  </a:cubicBezTo>
                  <a:cubicBezTo>
                    <a:pt x="3499197" y="905886"/>
                    <a:pt x="3480466" y="908071"/>
                    <a:pt x="3467100" y="899160"/>
                  </a:cubicBezTo>
                  <a:cubicBezTo>
                    <a:pt x="3437557" y="879465"/>
                    <a:pt x="3452928" y="886816"/>
                    <a:pt x="3421380" y="876300"/>
                  </a:cubicBezTo>
                  <a:cubicBezTo>
                    <a:pt x="3390728" y="881409"/>
                    <a:pt x="3374229" y="877731"/>
                    <a:pt x="3352800" y="899160"/>
                  </a:cubicBezTo>
                  <a:cubicBezTo>
                    <a:pt x="3346324" y="905636"/>
                    <a:pt x="3346409" y="919660"/>
                    <a:pt x="3337560" y="922020"/>
                  </a:cubicBezTo>
                  <a:cubicBezTo>
                    <a:pt x="3305561" y="930553"/>
                    <a:pt x="3271520" y="927100"/>
                    <a:pt x="3238500" y="929640"/>
                  </a:cubicBezTo>
                  <a:cubicBezTo>
                    <a:pt x="3223260" y="934720"/>
                    <a:pt x="3197860" y="929640"/>
                    <a:pt x="3192780" y="944880"/>
                  </a:cubicBezTo>
                  <a:cubicBezTo>
                    <a:pt x="3182264" y="976428"/>
                    <a:pt x="3191843" y="963285"/>
                    <a:pt x="3162300" y="982980"/>
                  </a:cubicBezTo>
                  <a:cubicBezTo>
                    <a:pt x="3159714" y="998498"/>
                    <a:pt x="3159374" y="1039101"/>
                    <a:pt x="3139440" y="1051560"/>
                  </a:cubicBezTo>
                  <a:cubicBezTo>
                    <a:pt x="3125817" y="1060074"/>
                    <a:pt x="3093720" y="1066800"/>
                    <a:pt x="3093720" y="1066800"/>
                  </a:cubicBezTo>
                  <a:cubicBezTo>
                    <a:pt x="3086100" y="1061720"/>
                    <a:pt x="3076891" y="1058452"/>
                    <a:pt x="3070860" y="1051560"/>
                  </a:cubicBezTo>
                  <a:cubicBezTo>
                    <a:pt x="3039044" y="1015199"/>
                    <a:pt x="3039528" y="1003285"/>
                    <a:pt x="3025140" y="960120"/>
                  </a:cubicBezTo>
                  <a:lnTo>
                    <a:pt x="3017520" y="937260"/>
                  </a:lnTo>
                  <a:cubicBezTo>
                    <a:pt x="3014980" y="929640"/>
                    <a:pt x="3011220" y="922323"/>
                    <a:pt x="3009900" y="914400"/>
                  </a:cubicBezTo>
                  <a:cubicBezTo>
                    <a:pt x="3006051" y="891304"/>
                    <a:pt x="3002810" y="833297"/>
                    <a:pt x="2971800" y="822960"/>
                  </a:cubicBezTo>
                  <a:lnTo>
                    <a:pt x="2948940" y="815340"/>
                  </a:lnTo>
                  <a:cubicBezTo>
                    <a:pt x="2917603" y="768334"/>
                    <a:pt x="2934258" y="773045"/>
                    <a:pt x="2895600" y="762000"/>
                  </a:cubicBezTo>
                  <a:cubicBezTo>
                    <a:pt x="2885530" y="759123"/>
                    <a:pt x="2875280" y="756920"/>
                    <a:pt x="2865120" y="754380"/>
                  </a:cubicBezTo>
                  <a:cubicBezTo>
                    <a:pt x="2804160" y="713740"/>
                    <a:pt x="2877820" y="767080"/>
                    <a:pt x="2827020" y="716280"/>
                  </a:cubicBezTo>
                  <a:cubicBezTo>
                    <a:pt x="2812248" y="701508"/>
                    <a:pt x="2799893" y="699618"/>
                    <a:pt x="2781300" y="693420"/>
                  </a:cubicBezTo>
                  <a:cubicBezTo>
                    <a:pt x="2776220" y="685800"/>
                    <a:pt x="2770156" y="678751"/>
                    <a:pt x="2766060" y="670560"/>
                  </a:cubicBezTo>
                  <a:cubicBezTo>
                    <a:pt x="2762468" y="663376"/>
                    <a:pt x="2762895" y="654383"/>
                    <a:pt x="2758440" y="647700"/>
                  </a:cubicBezTo>
                  <a:cubicBezTo>
                    <a:pt x="2752462" y="638734"/>
                    <a:pt x="2743859" y="631739"/>
                    <a:pt x="2735580" y="624840"/>
                  </a:cubicBezTo>
                  <a:cubicBezTo>
                    <a:pt x="2728545" y="618977"/>
                    <a:pt x="2721089" y="613319"/>
                    <a:pt x="2712720" y="609600"/>
                  </a:cubicBezTo>
                  <a:cubicBezTo>
                    <a:pt x="2664583" y="588206"/>
                    <a:pt x="2661257" y="595943"/>
                    <a:pt x="2606040" y="586740"/>
                  </a:cubicBezTo>
                  <a:cubicBezTo>
                    <a:pt x="2595710" y="585018"/>
                    <a:pt x="2585720" y="581660"/>
                    <a:pt x="2575560" y="579120"/>
                  </a:cubicBezTo>
                  <a:cubicBezTo>
                    <a:pt x="2570480" y="563880"/>
                    <a:pt x="2573686" y="542311"/>
                    <a:pt x="2560320" y="533400"/>
                  </a:cubicBezTo>
                  <a:lnTo>
                    <a:pt x="2514600" y="502920"/>
                  </a:lnTo>
                  <a:cubicBezTo>
                    <a:pt x="2509520" y="495300"/>
                    <a:pt x="2506252" y="486091"/>
                    <a:pt x="2499360" y="480060"/>
                  </a:cubicBezTo>
                  <a:cubicBezTo>
                    <a:pt x="2485576" y="467999"/>
                    <a:pt x="2471601" y="453172"/>
                    <a:pt x="2453640" y="449580"/>
                  </a:cubicBezTo>
                  <a:cubicBezTo>
                    <a:pt x="2407664" y="440385"/>
                    <a:pt x="2427827" y="446056"/>
                    <a:pt x="2392680" y="434340"/>
                  </a:cubicBezTo>
                  <a:lnTo>
                    <a:pt x="2362200" y="388620"/>
                  </a:lnTo>
                  <a:cubicBezTo>
                    <a:pt x="2357120" y="381000"/>
                    <a:pt x="2354580" y="370840"/>
                    <a:pt x="2346960" y="365760"/>
                  </a:cubicBezTo>
                  <a:cubicBezTo>
                    <a:pt x="2339340" y="360680"/>
                    <a:pt x="2332291" y="354616"/>
                    <a:pt x="2324100" y="350520"/>
                  </a:cubicBezTo>
                  <a:cubicBezTo>
                    <a:pt x="2316916" y="346928"/>
                    <a:pt x="2308261" y="346801"/>
                    <a:pt x="2301240" y="342900"/>
                  </a:cubicBezTo>
                  <a:cubicBezTo>
                    <a:pt x="2285229" y="334005"/>
                    <a:pt x="2273695" y="314692"/>
                    <a:pt x="2255520" y="312420"/>
                  </a:cubicBezTo>
                  <a:lnTo>
                    <a:pt x="2194560" y="304800"/>
                  </a:lnTo>
                  <a:cubicBezTo>
                    <a:pt x="2159000" y="307340"/>
                    <a:pt x="2123136" y="307132"/>
                    <a:pt x="2087880" y="312420"/>
                  </a:cubicBezTo>
                  <a:cubicBezTo>
                    <a:pt x="2071993" y="314803"/>
                    <a:pt x="2057400" y="322580"/>
                    <a:pt x="2042160" y="327660"/>
                  </a:cubicBezTo>
                  <a:cubicBezTo>
                    <a:pt x="2034540" y="330200"/>
                    <a:pt x="2025983" y="330825"/>
                    <a:pt x="2019300" y="335280"/>
                  </a:cubicBezTo>
                  <a:cubicBezTo>
                    <a:pt x="2011680" y="340360"/>
                    <a:pt x="2004631" y="346424"/>
                    <a:pt x="1996440" y="350520"/>
                  </a:cubicBezTo>
                  <a:cubicBezTo>
                    <a:pt x="1983636" y="356922"/>
                    <a:pt x="1955307" y="362098"/>
                    <a:pt x="1943100" y="365760"/>
                  </a:cubicBezTo>
                  <a:cubicBezTo>
                    <a:pt x="1850341" y="393588"/>
                    <a:pt x="1937153" y="371057"/>
                    <a:pt x="1866900" y="388620"/>
                  </a:cubicBezTo>
                  <a:cubicBezTo>
                    <a:pt x="1854200" y="386080"/>
                    <a:pt x="1841295" y="384408"/>
                    <a:pt x="1828800" y="381000"/>
                  </a:cubicBezTo>
                  <a:cubicBezTo>
                    <a:pt x="1813302" y="376773"/>
                    <a:pt x="1783080" y="365760"/>
                    <a:pt x="1783080" y="365760"/>
                  </a:cubicBezTo>
                  <a:cubicBezTo>
                    <a:pt x="1729740" y="368300"/>
                    <a:pt x="1676048" y="366756"/>
                    <a:pt x="1623060" y="373380"/>
                  </a:cubicBezTo>
                  <a:cubicBezTo>
                    <a:pt x="1613973" y="374516"/>
                    <a:pt x="1608807" y="385490"/>
                    <a:pt x="1600200" y="388620"/>
                  </a:cubicBezTo>
                  <a:cubicBezTo>
                    <a:pt x="1580516" y="395778"/>
                    <a:pt x="1539240" y="403860"/>
                    <a:pt x="1539240" y="403860"/>
                  </a:cubicBezTo>
                  <a:cubicBezTo>
                    <a:pt x="1518920" y="401320"/>
                    <a:pt x="1498428" y="399903"/>
                    <a:pt x="1478280" y="396240"/>
                  </a:cubicBezTo>
                  <a:cubicBezTo>
                    <a:pt x="1470377" y="394803"/>
                    <a:pt x="1463143" y="390827"/>
                    <a:pt x="1455420" y="388620"/>
                  </a:cubicBezTo>
                  <a:cubicBezTo>
                    <a:pt x="1445350" y="385743"/>
                    <a:pt x="1435010" y="383877"/>
                    <a:pt x="1424940" y="381000"/>
                  </a:cubicBezTo>
                  <a:cubicBezTo>
                    <a:pt x="1417217" y="378793"/>
                    <a:pt x="1410076" y="374142"/>
                    <a:pt x="1402080" y="373380"/>
                  </a:cubicBezTo>
                  <a:cubicBezTo>
                    <a:pt x="1356496" y="369039"/>
                    <a:pt x="1310640" y="368300"/>
                    <a:pt x="1264920" y="365760"/>
                  </a:cubicBezTo>
                  <a:cubicBezTo>
                    <a:pt x="1249680" y="363220"/>
                    <a:pt x="1234282" y="361492"/>
                    <a:pt x="1219200" y="358140"/>
                  </a:cubicBezTo>
                  <a:cubicBezTo>
                    <a:pt x="1211359" y="356398"/>
                    <a:pt x="1204063" y="352727"/>
                    <a:pt x="1196340" y="350520"/>
                  </a:cubicBezTo>
                  <a:cubicBezTo>
                    <a:pt x="1186270" y="347643"/>
                    <a:pt x="1175930" y="345777"/>
                    <a:pt x="1165860" y="342900"/>
                  </a:cubicBezTo>
                  <a:cubicBezTo>
                    <a:pt x="1158137" y="340693"/>
                    <a:pt x="1150723" y="337487"/>
                    <a:pt x="1143000" y="335280"/>
                  </a:cubicBezTo>
                  <a:cubicBezTo>
                    <a:pt x="1131607" y="332025"/>
                    <a:pt x="1101840" y="326130"/>
                    <a:pt x="1089660" y="320040"/>
                  </a:cubicBezTo>
                  <a:cubicBezTo>
                    <a:pt x="1081469" y="315944"/>
                    <a:pt x="1074991" y="308896"/>
                    <a:pt x="1066800" y="304800"/>
                  </a:cubicBezTo>
                  <a:cubicBezTo>
                    <a:pt x="1059616" y="301208"/>
                    <a:pt x="1051124" y="300772"/>
                    <a:pt x="1043940" y="297180"/>
                  </a:cubicBezTo>
                  <a:cubicBezTo>
                    <a:pt x="971487" y="260954"/>
                    <a:pt x="1093313" y="306018"/>
                    <a:pt x="975360" y="266700"/>
                  </a:cubicBezTo>
                  <a:lnTo>
                    <a:pt x="952500" y="259080"/>
                  </a:lnTo>
                  <a:cubicBezTo>
                    <a:pt x="944880" y="256540"/>
                    <a:pt x="937654" y="251994"/>
                    <a:pt x="929640" y="251460"/>
                  </a:cubicBezTo>
                  <a:lnTo>
                    <a:pt x="815340" y="243840"/>
                  </a:lnTo>
                  <a:lnTo>
                    <a:pt x="769620" y="228600"/>
                  </a:lnTo>
                  <a:cubicBezTo>
                    <a:pt x="762000" y="226060"/>
                    <a:pt x="754743" y="221867"/>
                    <a:pt x="746760" y="220980"/>
                  </a:cubicBezTo>
                  <a:lnTo>
                    <a:pt x="678180" y="213360"/>
                  </a:lnTo>
                  <a:lnTo>
                    <a:pt x="632460" y="198120"/>
                  </a:lnTo>
                  <a:cubicBezTo>
                    <a:pt x="624840" y="195580"/>
                    <a:pt x="616283" y="194955"/>
                    <a:pt x="609600" y="190500"/>
                  </a:cubicBezTo>
                  <a:cubicBezTo>
                    <a:pt x="580057" y="170805"/>
                    <a:pt x="595428" y="178156"/>
                    <a:pt x="563880" y="167640"/>
                  </a:cubicBezTo>
                  <a:cubicBezTo>
                    <a:pt x="556260" y="160020"/>
                    <a:pt x="550376" y="150127"/>
                    <a:pt x="541020" y="144780"/>
                  </a:cubicBezTo>
                  <a:cubicBezTo>
                    <a:pt x="531927" y="139584"/>
                    <a:pt x="520571" y="140169"/>
                    <a:pt x="510540" y="137160"/>
                  </a:cubicBezTo>
                  <a:cubicBezTo>
                    <a:pt x="434469" y="114339"/>
                    <a:pt x="495607" y="126318"/>
                    <a:pt x="411480" y="114300"/>
                  </a:cubicBezTo>
                  <a:lnTo>
                    <a:pt x="365760" y="99060"/>
                  </a:lnTo>
                  <a:cubicBezTo>
                    <a:pt x="294647" y="75356"/>
                    <a:pt x="350922" y="91841"/>
                    <a:pt x="190500" y="83820"/>
                  </a:cubicBezTo>
                  <a:cubicBezTo>
                    <a:pt x="185420" y="76200"/>
                    <a:pt x="179356" y="69151"/>
                    <a:pt x="175260" y="60960"/>
                  </a:cubicBezTo>
                  <a:cubicBezTo>
                    <a:pt x="171668" y="53776"/>
                    <a:pt x="172095" y="44783"/>
                    <a:pt x="167640" y="38100"/>
                  </a:cubicBezTo>
                  <a:cubicBezTo>
                    <a:pt x="156590" y="21524"/>
                    <a:pt x="141968" y="9730"/>
                    <a:pt x="121920" y="7620"/>
                  </a:cubicBezTo>
                  <a:cubicBezTo>
                    <a:pt x="81424" y="3357"/>
                    <a:pt x="0" y="0"/>
                    <a:pt x="0" y="0"/>
                  </a:cubicBezTo>
                </a:path>
              </a:pathLst>
            </a:custGeom>
            <a:noFill/>
            <a:ln cap="flat" cmpd="sng" w="19050">
              <a:solidFill>
                <a:srgbClr val="833C0B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4719790" y="2139952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4743530" y="1914071"/>
              <a:ext cx="1002822" cy="248479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BOQUEIRÃO DA ESPERANÇA</a:t>
              </a: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 rot="-668804">
              <a:off x="7455138" y="3870369"/>
              <a:ext cx="648259" cy="165984"/>
            </a:xfrm>
            <a:custGeom>
              <a:rect b="b" l="l" r="r" t="t"/>
              <a:pathLst>
                <a:path extrusionOk="0" h="564171" w="929640">
                  <a:moveTo>
                    <a:pt x="0" y="30771"/>
                  </a:moveTo>
                  <a:cubicBezTo>
                    <a:pt x="12700" y="28231"/>
                    <a:pt x="25148" y="23151"/>
                    <a:pt x="38100" y="23151"/>
                  </a:cubicBezTo>
                  <a:cubicBezTo>
                    <a:pt x="73124" y="23151"/>
                    <a:pt x="86148" y="29007"/>
                    <a:pt x="114300" y="38391"/>
                  </a:cubicBezTo>
                  <a:lnTo>
                    <a:pt x="160020" y="23151"/>
                  </a:lnTo>
                  <a:cubicBezTo>
                    <a:pt x="167640" y="20611"/>
                    <a:pt x="176197" y="19986"/>
                    <a:pt x="182880" y="15531"/>
                  </a:cubicBezTo>
                  <a:lnTo>
                    <a:pt x="205740" y="291"/>
                  </a:lnTo>
                  <a:cubicBezTo>
                    <a:pt x="213360" y="2831"/>
                    <a:pt x="221579" y="4010"/>
                    <a:pt x="228600" y="7911"/>
                  </a:cubicBezTo>
                  <a:cubicBezTo>
                    <a:pt x="244611" y="16806"/>
                    <a:pt x="274320" y="38391"/>
                    <a:pt x="274320" y="38391"/>
                  </a:cubicBezTo>
                  <a:cubicBezTo>
                    <a:pt x="294640" y="35851"/>
                    <a:pt x="315132" y="34434"/>
                    <a:pt x="335280" y="30771"/>
                  </a:cubicBezTo>
                  <a:cubicBezTo>
                    <a:pt x="343183" y="29334"/>
                    <a:pt x="350299" y="24893"/>
                    <a:pt x="358140" y="23151"/>
                  </a:cubicBezTo>
                  <a:cubicBezTo>
                    <a:pt x="373222" y="19799"/>
                    <a:pt x="388620" y="18071"/>
                    <a:pt x="403860" y="15531"/>
                  </a:cubicBezTo>
                  <a:cubicBezTo>
                    <a:pt x="411480" y="10451"/>
                    <a:pt x="417600" y="1120"/>
                    <a:pt x="426720" y="291"/>
                  </a:cubicBezTo>
                  <a:cubicBezTo>
                    <a:pt x="447114" y="-1563"/>
                    <a:pt x="467294" y="5969"/>
                    <a:pt x="487680" y="7911"/>
                  </a:cubicBezTo>
                  <a:cubicBezTo>
                    <a:pt x="520648" y="11051"/>
                    <a:pt x="553720" y="12991"/>
                    <a:pt x="586740" y="15531"/>
                  </a:cubicBezTo>
                  <a:cubicBezTo>
                    <a:pt x="606870" y="23583"/>
                    <a:pt x="626795" y="32418"/>
                    <a:pt x="647700" y="38391"/>
                  </a:cubicBezTo>
                  <a:cubicBezTo>
                    <a:pt x="714677" y="57527"/>
                    <a:pt x="646230" y="35361"/>
                    <a:pt x="701040" y="53631"/>
                  </a:cubicBezTo>
                  <a:cubicBezTo>
                    <a:pt x="706120" y="61251"/>
                    <a:pt x="709804" y="70015"/>
                    <a:pt x="716280" y="76491"/>
                  </a:cubicBezTo>
                  <a:cubicBezTo>
                    <a:pt x="722756" y="82967"/>
                    <a:pt x="734286" y="83965"/>
                    <a:pt x="739140" y="91731"/>
                  </a:cubicBezTo>
                  <a:cubicBezTo>
                    <a:pt x="747654" y="105354"/>
                    <a:pt x="754380" y="137451"/>
                    <a:pt x="754380" y="137451"/>
                  </a:cubicBezTo>
                  <a:cubicBezTo>
                    <a:pt x="756920" y="198411"/>
                    <a:pt x="755929" y="259621"/>
                    <a:pt x="762000" y="320331"/>
                  </a:cubicBezTo>
                  <a:cubicBezTo>
                    <a:pt x="763598" y="336316"/>
                    <a:pt x="777240" y="366051"/>
                    <a:pt x="777240" y="366051"/>
                  </a:cubicBezTo>
                  <a:cubicBezTo>
                    <a:pt x="779780" y="393991"/>
                    <a:pt x="775988" y="423255"/>
                    <a:pt x="784860" y="449871"/>
                  </a:cubicBezTo>
                  <a:cubicBezTo>
                    <a:pt x="787400" y="457491"/>
                    <a:pt x="802040" y="451811"/>
                    <a:pt x="807720" y="457491"/>
                  </a:cubicBezTo>
                  <a:cubicBezTo>
                    <a:pt x="813400" y="463171"/>
                    <a:pt x="810322" y="474079"/>
                    <a:pt x="815340" y="480351"/>
                  </a:cubicBezTo>
                  <a:cubicBezTo>
                    <a:pt x="821061" y="487502"/>
                    <a:pt x="831165" y="489728"/>
                    <a:pt x="838200" y="495591"/>
                  </a:cubicBezTo>
                  <a:cubicBezTo>
                    <a:pt x="846479" y="502490"/>
                    <a:pt x="852781" y="511552"/>
                    <a:pt x="861060" y="518451"/>
                  </a:cubicBezTo>
                  <a:cubicBezTo>
                    <a:pt x="868095" y="524314"/>
                    <a:pt x="876885" y="527828"/>
                    <a:pt x="883920" y="533691"/>
                  </a:cubicBezTo>
                  <a:cubicBezTo>
                    <a:pt x="892199" y="540590"/>
                    <a:pt x="897814" y="550573"/>
                    <a:pt x="906780" y="556551"/>
                  </a:cubicBezTo>
                  <a:cubicBezTo>
                    <a:pt x="913463" y="561006"/>
                    <a:pt x="929640" y="564171"/>
                    <a:pt x="929640" y="564171"/>
                  </a:cubicBezTo>
                </a:path>
              </a:pathLst>
            </a:custGeom>
            <a:noFill/>
            <a:ln cap="flat" cmpd="sng" w="19050">
              <a:solidFill>
                <a:srgbClr val="833C0B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8231486" y="3881169"/>
              <a:ext cx="553748" cy="752690"/>
            </a:xfrm>
            <a:custGeom>
              <a:rect b="b" l="l" r="r" t="t"/>
              <a:pathLst>
                <a:path extrusionOk="0" h="967740" w="708660">
                  <a:moveTo>
                    <a:pt x="708660" y="0"/>
                  </a:moveTo>
                  <a:cubicBezTo>
                    <a:pt x="708192" y="78"/>
                    <a:pt x="649953" y="7342"/>
                    <a:pt x="640080" y="15240"/>
                  </a:cubicBezTo>
                  <a:cubicBezTo>
                    <a:pt x="621882" y="29799"/>
                    <a:pt x="626423" y="42554"/>
                    <a:pt x="617220" y="60960"/>
                  </a:cubicBezTo>
                  <a:cubicBezTo>
                    <a:pt x="613124" y="69151"/>
                    <a:pt x="610171" y="79724"/>
                    <a:pt x="601980" y="83820"/>
                  </a:cubicBezTo>
                  <a:cubicBezTo>
                    <a:pt x="588161" y="90730"/>
                    <a:pt x="571342" y="88088"/>
                    <a:pt x="556260" y="91440"/>
                  </a:cubicBezTo>
                  <a:cubicBezTo>
                    <a:pt x="529676" y="97348"/>
                    <a:pt x="533094" y="103663"/>
                    <a:pt x="502920" y="106680"/>
                  </a:cubicBezTo>
                  <a:cubicBezTo>
                    <a:pt x="462403" y="110732"/>
                    <a:pt x="421640" y="111760"/>
                    <a:pt x="381000" y="114300"/>
                  </a:cubicBezTo>
                  <a:cubicBezTo>
                    <a:pt x="375920" y="121920"/>
                    <a:pt x="372236" y="130684"/>
                    <a:pt x="365760" y="137160"/>
                  </a:cubicBezTo>
                  <a:cubicBezTo>
                    <a:pt x="359284" y="143636"/>
                    <a:pt x="347754" y="144634"/>
                    <a:pt x="342900" y="152400"/>
                  </a:cubicBezTo>
                  <a:cubicBezTo>
                    <a:pt x="334386" y="166023"/>
                    <a:pt x="332740" y="182880"/>
                    <a:pt x="327660" y="198120"/>
                  </a:cubicBezTo>
                  <a:lnTo>
                    <a:pt x="320040" y="220980"/>
                  </a:lnTo>
                  <a:cubicBezTo>
                    <a:pt x="317500" y="228600"/>
                    <a:pt x="316012" y="236656"/>
                    <a:pt x="312420" y="243840"/>
                  </a:cubicBezTo>
                  <a:cubicBezTo>
                    <a:pt x="307340" y="254000"/>
                    <a:pt x="301399" y="263773"/>
                    <a:pt x="297180" y="274320"/>
                  </a:cubicBezTo>
                  <a:cubicBezTo>
                    <a:pt x="287120" y="299471"/>
                    <a:pt x="286247" y="323353"/>
                    <a:pt x="266700" y="342900"/>
                  </a:cubicBezTo>
                  <a:cubicBezTo>
                    <a:pt x="260224" y="349376"/>
                    <a:pt x="251460" y="353060"/>
                    <a:pt x="243840" y="358140"/>
                  </a:cubicBezTo>
                  <a:cubicBezTo>
                    <a:pt x="238760" y="365760"/>
                    <a:pt x="232319" y="372631"/>
                    <a:pt x="228600" y="381000"/>
                  </a:cubicBezTo>
                  <a:cubicBezTo>
                    <a:pt x="222076" y="395680"/>
                    <a:pt x="222271" y="413354"/>
                    <a:pt x="213360" y="426720"/>
                  </a:cubicBezTo>
                  <a:lnTo>
                    <a:pt x="182880" y="472440"/>
                  </a:lnTo>
                  <a:cubicBezTo>
                    <a:pt x="177800" y="480060"/>
                    <a:pt x="175260" y="490220"/>
                    <a:pt x="167640" y="495300"/>
                  </a:cubicBezTo>
                  <a:cubicBezTo>
                    <a:pt x="152400" y="505460"/>
                    <a:pt x="139296" y="519988"/>
                    <a:pt x="121920" y="525780"/>
                  </a:cubicBezTo>
                  <a:cubicBezTo>
                    <a:pt x="114300" y="528320"/>
                    <a:pt x="106081" y="529499"/>
                    <a:pt x="99060" y="533400"/>
                  </a:cubicBezTo>
                  <a:cubicBezTo>
                    <a:pt x="83049" y="542295"/>
                    <a:pt x="53340" y="563880"/>
                    <a:pt x="53340" y="563880"/>
                  </a:cubicBezTo>
                  <a:cubicBezTo>
                    <a:pt x="48260" y="571500"/>
                    <a:pt x="45251" y="581019"/>
                    <a:pt x="38100" y="586740"/>
                  </a:cubicBezTo>
                  <a:cubicBezTo>
                    <a:pt x="31828" y="591758"/>
                    <a:pt x="20920" y="588680"/>
                    <a:pt x="15240" y="594360"/>
                  </a:cubicBezTo>
                  <a:cubicBezTo>
                    <a:pt x="11596" y="598004"/>
                    <a:pt x="66" y="647436"/>
                    <a:pt x="0" y="647700"/>
                  </a:cubicBezTo>
                  <a:cubicBezTo>
                    <a:pt x="18390" y="739652"/>
                    <a:pt x="7049" y="699326"/>
                    <a:pt x="30480" y="769620"/>
                  </a:cubicBezTo>
                  <a:cubicBezTo>
                    <a:pt x="33020" y="777240"/>
                    <a:pt x="33645" y="785797"/>
                    <a:pt x="38100" y="792480"/>
                  </a:cubicBezTo>
                  <a:lnTo>
                    <a:pt x="83820" y="861060"/>
                  </a:lnTo>
                  <a:lnTo>
                    <a:pt x="99060" y="883920"/>
                  </a:lnTo>
                  <a:cubicBezTo>
                    <a:pt x="100599" y="893153"/>
                    <a:pt x="105642" y="938070"/>
                    <a:pt x="114300" y="952500"/>
                  </a:cubicBezTo>
                  <a:cubicBezTo>
                    <a:pt x="117996" y="958660"/>
                    <a:pt x="124460" y="962660"/>
                    <a:pt x="129540" y="967740"/>
                  </a:cubicBezTo>
                </a:path>
              </a:pathLst>
            </a:custGeom>
            <a:noFill/>
            <a:ln cap="flat" cmpd="sng" w="19050">
              <a:solidFill>
                <a:srgbClr val="833C0B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8111642" y="4675346"/>
              <a:ext cx="227021" cy="604546"/>
            </a:xfrm>
            <a:custGeom>
              <a:rect b="b" l="l" r="r" t="t"/>
              <a:pathLst>
                <a:path extrusionOk="0" h="777269" w="290530">
                  <a:moveTo>
                    <a:pt x="290530" y="0"/>
                  </a:moveTo>
                  <a:cubicBezTo>
                    <a:pt x="287990" y="12700"/>
                    <a:pt x="289336" y="26855"/>
                    <a:pt x="282910" y="38100"/>
                  </a:cubicBezTo>
                  <a:cubicBezTo>
                    <a:pt x="278366" y="46051"/>
                    <a:pt x="268241" y="49244"/>
                    <a:pt x="260050" y="53340"/>
                  </a:cubicBezTo>
                  <a:cubicBezTo>
                    <a:pt x="231325" y="67702"/>
                    <a:pt x="197335" y="61838"/>
                    <a:pt x="168610" y="76200"/>
                  </a:cubicBezTo>
                  <a:cubicBezTo>
                    <a:pt x="160419" y="80296"/>
                    <a:pt x="154119" y="87721"/>
                    <a:pt x="145750" y="91440"/>
                  </a:cubicBezTo>
                  <a:cubicBezTo>
                    <a:pt x="131070" y="97964"/>
                    <a:pt x="100030" y="106680"/>
                    <a:pt x="100030" y="106680"/>
                  </a:cubicBezTo>
                  <a:cubicBezTo>
                    <a:pt x="94950" y="114300"/>
                    <a:pt x="87011" y="120655"/>
                    <a:pt x="84790" y="129540"/>
                  </a:cubicBezTo>
                  <a:cubicBezTo>
                    <a:pt x="79212" y="151854"/>
                    <a:pt x="80951" y="175432"/>
                    <a:pt x="77170" y="198120"/>
                  </a:cubicBezTo>
                  <a:cubicBezTo>
                    <a:pt x="75850" y="206043"/>
                    <a:pt x="72090" y="213360"/>
                    <a:pt x="69550" y="220980"/>
                  </a:cubicBezTo>
                  <a:cubicBezTo>
                    <a:pt x="67010" y="238760"/>
                    <a:pt x="69962" y="258256"/>
                    <a:pt x="61930" y="274320"/>
                  </a:cubicBezTo>
                  <a:cubicBezTo>
                    <a:pt x="58338" y="281504"/>
                    <a:pt x="46254" y="278348"/>
                    <a:pt x="39070" y="281940"/>
                  </a:cubicBezTo>
                  <a:cubicBezTo>
                    <a:pt x="30879" y="286036"/>
                    <a:pt x="23830" y="292100"/>
                    <a:pt x="16210" y="297180"/>
                  </a:cubicBezTo>
                  <a:cubicBezTo>
                    <a:pt x="-6650" y="365760"/>
                    <a:pt x="-1570" y="320040"/>
                    <a:pt x="8590" y="365760"/>
                  </a:cubicBezTo>
                  <a:cubicBezTo>
                    <a:pt x="11942" y="380842"/>
                    <a:pt x="12858" y="396398"/>
                    <a:pt x="16210" y="411480"/>
                  </a:cubicBezTo>
                  <a:cubicBezTo>
                    <a:pt x="17952" y="419321"/>
                    <a:pt x="18150" y="428660"/>
                    <a:pt x="23830" y="434340"/>
                  </a:cubicBezTo>
                  <a:cubicBezTo>
                    <a:pt x="29510" y="440020"/>
                    <a:pt x="39506" y="438368"/>
                    <a:pt x="46690" y="441960"/>
                  </a:cubicBezTo>
                  <a:cubicBezTo>
                    <a:pt x="105776" y="471503"/>
                    <a:pt x="34951" y="445667"/>
                    <a:pt x="92410" y="464820"/>
                  </a:cubicBezTo>
                  <a:cubicBezTo>
                    <a:pt x="94950" y="472440"/>
                    <a:pt x="96129" y="480659"/>
                    <a:pt x="100030" y="487680"/>
                  </a:cubicBezTo>
                  <a:cubicBezTo>
                    <a:pt x="122816" y="528695"/>
                    <a:pt x="125602" y="528492"/>
                    <a:pt x="153370" y="556260"/>
                  </a:cubicBezTo>
                  <a:cubicBezTo>
                    <a:pt x="158450" y="571500"/>
                    <a:pt x="157251" y="590621"/>
                    <a:pt x="168610" y="601980"/>
                  </a:cubicBezTo>
                  <a:cubicBezTo>
                    <a:pt x="176230" y="609600"/>
                    <a:pt x="182504" y="618862"/>
                    <a:pt x="191470" y="624840"/>
                  </a:cubicBezTo>
                  <a:cubicBezTo>
                    <a:pt x="198029" y="629213"/>
                    <a:pt x="240745" y="639064"/>
                    <a:pt x="244810" y="640080"/>
                  </a:cubicBezTo>
                  <a:cubicBezTo>
                    <a:pt x="242270" y="650240"/>
                    <a:pt x="238782" y="660209"/>
                    <a:pt x="237190" y="670560"/>
                  </a:cubicBezTo>
                  <a:cubicBezTo>
                    <a:pt x="222607" y="765352"/>
                    <a:pt x="238965" y="710954"/>
                    <a:pt x="221950" y="762000"/>
                  </a:cubicBezTo>
                  <a:cubicBezTo>
                    <a:pt x="246923" y="778649"/>
                    <a:pt x="235652" y="777240"/>
                    <a:pt x="252430" y="777240"/>
                  </a:cubicBezTo>
                </a:path>
              </a:pathLst>
            </a:custGeom>
            <a:noFill/>
            <a:ln cap="flat" cmpd="sng" w="19050">
              <a:solidFill>
                <a:srgbClr val="833C0B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8953444" y="4812893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8973135" y="4846233"/>
              <a:ext cx="731728" cy="192557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IMBITUBA</a:t>
              </a: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8148126" y="4592372"/>
              <a:ext cx="803829" cy="257625"/>
            </a:xfrm>
            <a:custGeom>
              <a:rect b="b" l="l" r="r" t="t"/>
              <a:pathLst>
                <a:path extrusionOk="0" h="331230" w="1028700">
                  <a:moveTo>
                    <a:pt x="0" y="0"/>
                  </a:moveTo>
                  <a:cubicBezTo>
                    <a:pt x="5080" y="12700"/>
                    <a:pt x="4946" y="29093"/>
                    <a:pt x="15240" y="38100"/>
                  </a:cubicBezTo>
                  <a:cubicBezTo>
                    <a:pt x="41155" y="60775"/>
                    <a:pt x="163946" y="60714"/>
                    <a:pt x="167640" y="60960"/>
                  </a:cubicBezTo>
                  <a:lnTo>
                    <a:pt x="289560" y="68580"/>
                  </a:lnTo>
                  <a:cubicBezTo>
                    <a:pt x="302260" y="73660"/>
                    <a:pt x="315426" y="77703"/>
                    <a:pt x="327660" y="83820"/>
                  </a:cubicBezTo>
                  <a:cubicBezTo>
                    <a:pt x="355549" y="97765"/>
                    <a:pt x="343282" y="101208"/>
                    <a:pt x="373380" y="106680"/>
                  </a:cubicBezTo>
                  <a:cubicBezTo>
                    <a:pt x="393528" y="110343"/>
                    <a:pt x="414020" y="111760"/>
                    <a:pt x="434340" y="114300"/>
                  </a:cubicBezTo>
                  <a:lnTo>
                    <a:pt x="502920" y="137160"/>
                  </a:lnTo>
                  <a:lnTo>
                    <a:pt x="525780" y="144780"/>
                  </a:lnTo>
                  <a:lnTo>
                    <a:pt x="548640" y="152400"/>
                  </a:lnTo>
                  <a:cubicBezTo>
                    <a:pt x="568960" y="149860"/>
                    <a:pt x="589153" y="143644"/>
                    <a:pt x="609600" y="144780"/>
                  </a:cubicBezTo>
                  <a:cubicBezTo>
                    <a:pt x="620459" y="145383"/>
                    <a:pt x="691240" y="160486"/>
                    <a:pt x="716280" y="167640"/>
                  </a:cubicBezTo>
                  <a:cubicBezTo>
                    <a:pt x="724003" y="169847"/>
                    <a:pt x="731299" y="173518"/>
                    <a:pt x="739140" y="175260"/>
                  </a:cubicBezTo>
                  <a:cubicBezTo>
                    <a:pt x="754222" y="178612"/>
                    <a:pt x="769620" y="180340"/>
                    <a:pt x="784860" y="182880"/>
                  </a:cubicBezTo>
                  <a:cubicBezTo>
                    <a:pt x="792480" y="187960"/>
                    <a:pt x="799529" y="194024"/>
                    <a:pt x="807720" y="198120"/>
                  </a:cubicBezTo>
                  <a:cubicBezTo>
                    <a:pt x="870816" y="229668"/>
                    <a:pt x="787926" y="177304"/>
                    <a:pt x="853440" y="220980"/>
                  </a:cubicBezTo>
                  <a:cubicBezTo>
                    <a:pt x="894080" y="281940"/>
                    <a:pt x="840740" y="208280"/>
                    <a:pt x="891540" y="259080"/>
                  </a:cubicBezTo>
                  <a:cubicBezTo>
                    <a:pt x="898016" y="265556"/>
                    <a:pt x="899629" y="276219"/>
                    <a:pt x="906780" y="281940"/>
                  </a:cubicBezTo>
                  <a:cubicBezTo>
                    <a:pt x="913052" y="286958"/>
                    <a:pt x="922456" y="285968"/>
                    <a:pt x="929640" y="289560"/>
                  </a:cubicBezTo>
                  <a:cubicBezTo>
                    <a:pt x="937831" y="293656"/>
                    <a:pt x="944880" y="299720"/>
                    <a:pt x="952500" y="304800"/>
                  </a:cubicBezTo>
                  <a:cubicBezTo>
                    <a:pt x="979012" y="344567"/>
                    <a:pt x="958582" y="327660"/>
                    <a:pt x="1028700" y="327660"/>
                  </a:cubicBezTo>
                </a:path>
              </a:pathLst>
            </a:custGeom>
            <a:noFill/>
            <a:ln cap="flat" cmpd="sng" w="19050">
              <a:solidFill>
                <a:srgbClr val="833C0B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8785233" y="4680532"/>
              <a:ext cx="223629" cy="60007"/>
            </a:xfrm>
            <a:custGeom>
              <a:rect b="b" l="l" r="r" t="t"/>
              <a:pathLst>
                <a:path extrusionOk="0" h="129540" w="251460">
                  <a:moveTo>
                    <a:pt x="0" y="129540"/>
                  </a:moveTo>
                  <a:cubicBezTo>
                    <a:pt x="12700" y="124460"/>
                    <a:pt x="25293" y="119103"/>
                    <a:pt x="38100" y="114300"/>
                  </a:cubicBezTo>
                  <a:cubicBezTo>
                    <a:pt x="45621" y="111480"/>
                    <a:pt x="55280" y="112360"/>
                    <a:pt x="60960" y="106680"/>
                  </a:cubicBezTo>
                  <a:cubicBezTo>
                    <a:pt x="68992" y="98648"/>
                    <a:pt x="67113" y="83016"/>
                    <a:pt x="76200" y="76200"/>
                  </a:cubicBezTo>
                  <a:cubicBezTo>
                    <a:pt x="89051" y="66561"/>
                    <a:pt x="106680" y="66040"/>
                    <a:pt x="121920" y="60960"/>
                  </a:cubicBezTo>
                  <a:cubicBezTo>
                    <a:pt x="129540" y="58420"/>
                    <a:pt x="138097" y="57795"/>
                    <a:pt x="144780" y="53340"/>
                  </a:cubicBezTo>
                  <a:cubicBezTo>
                    <a:pt x="152400" y="48260"/>
                    <a:pt x="159222" y="41708"/>
                    <a:pt x="167640" y="38100"/>
                  </a:cubicBezTo>
                  <a:cubicBezTo>
                    <a:pt x="177266" y="33975"/>
                    <a:pt x="188050" y="33357"/>
                    <a:pt x="198120" y="30480"/>
                  </a:cubicBezTo>
                  <a:cubicBezTo>
                    <a:pt x="205843" y="28273"/>
                    <a:pt x="213796" y="26452"/>
                    <a:pt x="220980" y="22860"/>
                  </a:cubicBezTo>
                  <a:cubicBezTo>
                    <a:pt x="238213" y="14244"/>
                    <a:pt x="240744" y="10716"/>
                    <a:pt x="251460" y="0"/>
                  </a:cubicBezTo>
                </a:path>
              </a:pathLst>
            </a:custGeom>
            <a:noFill/>
            <a:ln cap="flat" cmpd="sng" w="19050">
              <a:solidFill>
                <a:srgbClr val="833C0B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8568161" y="3925700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 flipH="1" rot="10800000">
              <a:off x="8068697" y="3951455"/>
              <a:ext cx="493882" cy="53092"/>
            </a:xfrm>
            <a:custGeom>
              <a:rect b="b" l="l" r="r" t="t"/>
              <a:pathLst>
                <a:path extrusionOk="0" h="51030" w="500332">
                  <a:moveTo>
                    <a:pt x="0" y="10880"/>
                  </a:moveTo>
                  <a:cubicBezTo>
                    <a:pt x="50535" y="773"/>
                    <a:pt x="69802" y="-7456"/>
                    <a:pt x="129396" y="10880"/>
                  </a:cubicBezTo>
                  <a:cubicBezTo>
                    <a:pt x="141056" y="14468"/>
                    <a:pt x="145125" y="29992"/>
                    <a:pt x="155276" y="36759"/>
                  </a:cubicBezTo>
                  <a:cubicBezTo>
                    <a:pt x="162842" y="41803"/>
                    <a:pt x="172529" y="42510"/>
                    <a:pt x="181155" y="45386"/>
                  </a:cubicBezTo>
                  <a:lnTo>
                    <a:pt x="232913" y="28133"/>
                  </a:lnTo>
                  <a:lnTo>
                    <a:pt x="258793" y="19506"/>
                  </a:lnTo>
                  <a:lnTo>
                    <a:pt x="310551" y="36759"/>
                  </a:lnTo>
                  <a:cubicBezTo>
                    <a:pt x="388263" y="62664"/>
                    <a:pt x="327319" y="45386"/>
                    <a:pt x="500332" y="45386"/>
                  </a:cubicBezTo>
                </a:path>
              </a:pathLst>
            </a:custGeom>
            <a:noFill/>
            <a:ln cap="flat" cmpd="sng" w="19050">
              <a:solidFill>
                <a:srgbClr val="833C0B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7860037" y="3742025"/>
              <a:ext cx="792436" cy="185388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PANORAMA</a:t>
              </a: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9070240" y="2848193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617801" y="2653218"/>
              <a:ext cx="516562" cy="1185907"/>
            </a:xfrm>
            <a:custGeom>
              <a:rect b="b" l="l" r="r" t="t"/>
              <a:pathLst>
                <a:path extrusionOk="0" h="1552575" w="505058">
                  <a:moveTo>
                    <a:pt x="505058" y="0"/>
                  </a:moveTo>
                  <a:cubicBezTo>
                    <a:pt x="504000" y="5292"/>
                    <a:pt x="503778" y="10822"/>
                    <a:pt x="501883" y="15875"/>
                  </a:cubicBezTo>
                  <a:cubicBezTo>
                    <a:pt x="500543" y="19448"/>
                    <a:pt x="497240" y="21987"/>
                    <a:pt x="495533" y="25400"/>
                  </a:cubicBezTo>
                  <a:cubicBezTo>
                    <a:pt x="494036" y="28393"/>
                    <a:pt x="493416" y="31750"/>
                    <a:pt x="492358" y="34925"/>
                  </a:cubicBezTo>
                  <a:cubicBezTo>
                    <a:pt x="493416" y="41275"/>
                    <a:pt x="493497" y="47868"/>
                    <a:pt x="495533" y="53975"/>
                  </a:cubicBezTo>
                  <a:cubicBezTo>
                    <a:pt x="496740" y="57595"/>
                    <a:pt x="500787" y="59845"/>
                    <a:pt x="501883" y="63500"/>
                  </a:cubicBezTo>
                  <a:cubicBezTo>
                    <a:pt x="504033" y="70668"/>
                    <a:pt x="504000" y="78317"/>
                    <a:pt x="505058" y="85725"/>
                  </a:cubicBezTo>
                  <a:cubicBezTo>
                    <a:pt x="504000" y="88900"/>
                    <a:pt x="504250" y="92883"/>
                    <a:pt x="501883" y="95250"/>
                  </a:cubicBezTo>
                  <a:cubicBezTo>
                    <a:pt x="490966" y="106167"/>
                    <a:pt x="485286" y="107132"/>
                    <a:pt x="473308" y="111125"/>
                  </a:cubicBezTo>
                  <a:cubicBezTo>
                    <a:pt x="472250" y="114300"/>
                    <a:pt x="471630" y="117657"/>
                    <a:pt x="470133" y="120650"/>
                  </a:cubicBezTo>
                  <a:cubicBezTo>
                    <a:pt x="468426" y="124063"/>
                    <a:pt x="464128" y="126375"/>
                    <a:pt x="463783" y="130175"/>
                  </a:cubicBezTo>
                  <a:cubicBezTo>
                    <a:pt x="463010" y="138673"/>
                    <a:pt x="465900" y="147108"/>
                    <a:pt x="466958" y="155575"/>
                  </a:cubicBezTo>
                  <a:cubicBezTo>
                    <a:pt x="465900" y="165100"/>
                    <a:pt x="465359" y="174697"/>
                    <a:pt x="463783" y="184150"/>
                  </a:cubicBezTo>
                  <a:cubicBezTo>
                    <a:pt x="463233" y="187451"/>
                    <a:pt x="462699" y="191062"/>
                    <a:pt x="460608" y="193675"/>
                  </a:cubicBezTo>
                  <a:cubicBezTo>
                    <a:pt x="458224" y="196655"/>
                    <a:pt x="454014" y="197582"/>
                    <a:pt x="451083" y="200025"/>
                  </a:cubicBezTo>
                  <a:cubicBezTo>
                    <a:pt x="426637" y="220397"/>
                    <a:pt x="455682" y="200134"/>
                    <a:pt x="432033" y="215900"/>
                  </a:cubicBezTo>
                  <a:cubicBezTo>
                    <a:pt x="427210" y="230370"/>
                    <a:pt x="427563" y="224359"/>
                    <a:pt x="432033" y="244475"/>
                  </a:cubicBezTo>
                  <a:cubicBezTo>
                    <a:pt x="432759" y="247742"/>
                    <a:pt x="432841" y="251633"/>
                    <a:pt x="435208" y="254000"/>
                  </a:cubicBezTo>
                  <a:cubicBezTo>
                    <a:pt x="437575" y="256367"/>
                    <a:pt x="441558" y="256117"/>
                    <a:pt x="444733" y="257175"/>
                  </a:cubicBezTo>
                  <a:cubicBezTo>
                    <a:pt x="454608" y="296674"/>
                    <a:pt x="439299" y="231998"/>
                    <a:pt x="451083" y="330200"/>
                  </a:cubicBezTo>
                  <a:cubicBezTo>
                    <a:pt x="451880" y="336846"/>
                    <a:pt x="457433" y="349250"/>
                    <a:pt x="457433" y="349250"/>
                  </a:cubicBezTo>
                  <a:cubicBezTo>
                    <a:pt x="456416" y="353319"/>
                    <a:pt x="453360" y="366920"/>
                    <a:pt x="451083" y="371475"/>
                  </a:cubicBezTo>
                  <a:cubicBezTo>
                    <a:pt x="449376" y="374888"/>
                    <a:pt x="446283" y="377513"/>
                    <a:pt x="444733" y="381000"/>
                  </a:cubicBezTo>
                  <a:cubicBezTo>
                    <a:pt x="442015" y="387117"/>
                    <a:pt x="438383" y="400050"/>
                    <a:pt x="438383" y="400050"/>
                  </a:cubicBezTo>
                  <a:cubicBezTo>
                    <a:pt x="437325" y="412750"/>
                    <a:pt x="436892" y="425518"/>
                    <a:pt x="435208" y="438150"/>
                  </a:cubicBezTo>
                  <a:cubicBezTo>
                    <a:pt x="434766" y="441467"/>
                    <a:pt x="432632" y="444382"/>
                    <a:pt x="432033" y="447675"/>
                  </a:cubicBezTo>
                  <a:cubicBezTo>
                    <a:pt x="430507" y="456070"/>
                    <a:pt x="432674" y="465443"/>
                    <a:pt x="428858" y="473075"/>
                  </a:cubicBezTo>
                  <a:cubicBezTo>
                    <a:pt x="426741" y="477308"/>
                    <a:pt x="420217" y="476990"/>
                    <a:pt x="416158" y="479425"/>
                  </a:cubicBezTo>
                  <a:cubicBezTo>
                    <a:pt x="409614" y="483352"/>
                    <a:pt x="397108" y="492125"/>
                    <a:pt x="397108" y="492125"/>
                  </a:cubicBezTo>
                  <a:cubicBezTo>
                    <a:pt x="398166" y="496358"/>
                    <a:pt x="399084" y="500629"/>
                    <a:pt x="400283" y="504825"/>
                  </a:cubicBezTo>
                  <a:cubicBezTo>
                    <a:pt x="401202" y="508043"/>
                    <a:pt x="402646" y="511103"/>
                    <a:pt x="403458" y="514350"/>
                  </a:cubicBezTo>
                  <a:cubicBezTo>
                    <a:pt x="404767" y="519585"/>
                    <a:pt x="405575" y="524933"/>
                    <a:pt x="406633" y="530225"/>
                  </a:cubicBezTo>
                  <a:cubicBezTo>
                    <a:pt x="409932" y="573112"/>
                    <a:pt x="412803" y="587696"/>
                    <a:pt x="406633" y="635000"/>
                  </a:cubicBezTo>
                  <a:cubicBezTo>
                    <a:pt x="406139" y="638784"/>
                    <a:pt x="401990" y="641112"/>
                    <a:pt x="400283" y="644525"/>
                  </a:cubicBezTo>
                  <a:cubicBezTo>
                    <a:pt x="398786" y="647518"/>
                    <a:pt x="398166" y="650875"/>
                    <a:pt x="397108" y="654050"/>
                  </a:cubicBezTo>
                  <a:cubicBezTo>
                    <a:pt x="396050" y="670983"/>
                    <a:pt x="395709" y="687977"/>
                    <a:pt x="393933" y="704850"/>
                  </a:cubicBezTo>
                  <a:cubicBezTo>
                    <a:pt x="393583" y="708178"/>
                    <a:pt x="392383" y="711449"/>
                    <a:pt x="390758" y="714375"/>
                  </a:cubicBezTo>
                  <a:cubicBezTo>
                    <a:pt x="387052" y="721046"/>
                    <a:pt x="378058" y="733425"/>
                    <a:pt x="378058" y="733425"/>
                  </a:cubicBezTo>
                  <a:lnTo>
                    <a:pt x="371708" y="758825"/>
                  </a:lnTo>
                  <a:cubicBezTo>
                    <a:pt x="368324" y="772361"/>
                    <a:pt x="371537" y="771610"/>
                    <a:pt x="359008" y="777875"/>
                  </a:cubicBezTo>
                  <a:cubicBezTo>
                    <a:pt x="356015" y="779372"/>
                    <a:pt x="352658" y="779992"/>
                    <a:pt x="349483" y="781050"/>
                  </a:cubicBezTo>
                  <a:cubicBezTo>
                    <a:pt x="347366" y="787400"/>
                    <a:pt x="346846" y="794531"/>
                    <a:pt x="343133" y="800100"/>
                  </a:cubicBezTo>
                  <a:cubicBezTo>
                    <a:pt x="334927" y="812410"/>
                    <a:pt x="337990" y="806005"/>
                    <a:pt x="333608" y="819150"/>
                  </a:cubicBezTo>
                  <a:cubicBezTo>
                    <a:pt x="337883" y="844802"/>
                    <a:pt x="334747" y="832093"/>
                    <a:pt x="343133" y="857250"/>
                  </a:cubicBezTo>
                  <a:cubicBezTo>
                    <a:pt x="344191" y="860425"/>
                    <a:pt x="343941" y="864408"/>
                    <a:pt x="346308" y="866775"/>
                  </a:cubicBezTo>
                  <a:cubicBezTo>
                    <a:pt x="349483" y="869950"/>
                    <a:pt x="352958" y="872851"/>
                    <a:pt x="355833" y="876300"/>
                  </a:cubicBezTo>
                  <a:cubicBezTo>
                    <a:pt x="358276" y="879231"/>
                    <a:pt x="358947" y="883803"/>
                    <a:pt x="362183" y="885825"/>
                  </a:cubicBezTo>
                  <a:cubicBezTo>
                    <a:pt x="370386" y="890952"/>
                    <a:pt x="387542" y="893224"/>
                    <a:pt x="397108" y="895350"/>
                  </a:cubicBezTo>
                  <a:cubicBezTo>
                    <a:pt x="419441" y="900313"/>
                    <a:pt x="400771" y="896396"/>
                    <a:pt x="419333" y="901700"/>
                  </a:cubicBezTo>
                  <a:cubicBezTo>
                    <a:pt x="423529" y="902899"/>
                    <a:pt x="427800" y="903817"/>
                    <a:pt x="432033" y="904875"/>
                  </a:cubicBezTo>
                  <a:cubicBezTo>
                    <a:pt x="428858" y="906992"/>
                    <a:pt x="426250" y="911973"/>
                    <a:pt x="422508" y="911225"/>
                  </a:cubicBezTo>
                  <a:cubicBezTo>
                    <a:pt x="418766" y="910477"/>
                    <a:pt x="419138" y="904084"/>
                    <a:pt x="416158" y="901700"/>
                  </a:cubicBezTo>
                  <a:cubicBezTo>
                    <a:pt x="412029" y="898397"/>
                    <a:pt x="387807" y="895406"/>
                    <a:pt x="387583" y="895350"/>
                  </a:cubicBezTo>
                  <a:cubicBezTo>
                    <a:pt x="381089" y="893727"/>
                    <a:pt x="374883" y="891117"/>
                    <a:pt x="368533" y="889000"/>
                  </a:cubicBezTo>
                  <a:lnTo>
                    <a:pt x="359008" y="885825"/>
                  </a:lnTo>
                  <a:cubicBezTo>
                    <a:pt x="344452" y="907660"/>
                    <a:pt x="353548" y="902462"/>
                    <a:pt x="336783" y="908050"/>
                  </a:cubicBezTo>
                  <a:cubicBezTo>
                    <a:pt x="334666" y="911225"/>
                    <a:pt x="333413" y="915191"/>
                    <a:pt x="330433" y="917575"/>
                  </a:cubicBezTo>
                  <a:cubicBezTo>
                    <a:pt x="327820" y="919666"/>
                    <a:pt x="324126" y="919831"/>
                    <a:pt x="320908" y="920750"/>
                  </a:cubicBezTo>
                  <a:cubicBezTo>
                    <a:pt x="316161" y="922106"/>
                    <a:pt x="303758" y="924562"/>
                    <a:pt x="298683" y="927100"/>
                  </a:cubicBezTo>
                  <a:cubicBezTo>
                    <a:pt x="295270" y="928807"/>
                    <a:pt x="292645" y="931900"/>
                    <a:pt x="289158" y="933450"/>
                  </a:cubicBezTo>
                  <a:cubicBezTo>
                    <a:pt x="283041" y="936168"/>
                    <a:pt x="276458" y="937683"/>
                    <a:pt x="270108" y="939800"/>
                  </a:cubicBezTo>
                  <a:lnTo>
                    <a:pt x="251058" y="946150"/>
                  </a:lnTo>
                  <a:cubicBezTo>
                    <a:pt x="247883" y="947208"/>
                    <a:pt x="244780" y="948513"/>
                    <a:pt x="241533" y="949325"/>
                  </a:cubicBezTo>
                  <a:cubicBezTo>
                    <a:pt x="237464" y="950342"/>
                    <a:pt x="223863" y="953398"/>
                    <a:pt x="219308" y="955675"/>
                  </a:cubicBezTo>
                  <a:cubicBezTo>
                    <a:pt x="215895" y="957382"/>
                    <a:pt x="212958" y="959908"/>
                    <a:pt x="209783" y="962025"/>
                  </a:cubicBezTo>
                  <a:cubicBezTo>
                    <a:pt x="207666" y="965200"/>
                    <a:pt x="205140" y="968137"/>
                    <a:pt x="203433" y="971550"/>
                  </a:cubicBezTo>
                  <a:cubicBezTo>
                    <a:pt x="201936" y="974543"/>
                    <a:pt x="202349" y="978462"/>
                    <a:pt x="200258" y="981075"/>
                  </a:cubicBezTo>
                  <a:cubicBezTo>
                    <a:pt x="197874" y="984055"/>
                    <a:pt x="193908" y="985308"/>
                    <a:pt x="190733" y="987425"/>
                  </a:cubicBezTo>
                  <a:cubicBezTo>
                    <a:pt x="189675" y="994833"/>
                    <a:pt x="189241" y="1002358"/>
                    <a:pt x="187558" y="1009650"/>
                  </a:cubicBezTo>
                  <a:cubicBezTo>
                    <a:pt x="186053" y="1016172"/>
                    <a:pt x="186777" y="1024987"/>
                    <a:pt x="181208" y="1028700"/>
                  </a:cubicBezTo>
                  <a:cubicBezTo>
                    <a:pt x="178033" y="1030817"/>
                    <a:pt x="175096" y="1033343"/>
                    <a:pt x="171683" y="1035050"/>
                  </a:cubicBezTo>
                  <a:cubicBezTo>
                    <a:pt x="158714" y="1041535"/>
                    <a:pt x="132570" y="1040691"/>
                    <a:pt x="124058" y="1041400"/>
                  </a:cubicBezTo>
                  <a:cubicBezTo>
                    <a:pt x="120883" y="1043517"/>
                    <a:pt x="117946" y="1046043"/>
                    <a:pt x="114533" y="1047750"/>
                  </a:cubicBezTo>
                  <a:cubicBezTo>
                    <a:pt x="109978" y="1050027"/>
                    <a:pt x="96377" y="1053083"/>
                    <a:pt x="92308" y="1054100"/>
                  </a:cubicBezTo>
                  <a:cubicBezTo>
                    <a:pt x="65011" y="1072298"/>
                    <a:pt x="99548" y="1050480"/>
                    <a:pt x="73258" y="1063625"/>
                  </a:cubicBezTo>
                  <a:cubicBezTo>
                    <a:pt x="69845" y="1065332"/>
                    <a:pt x="67220" y="1068425"/>
                    <a:pt x="63733" y="1069975"/>
                  </a:cubicBezTo>
                  <a:cubicBezTo>
                    <a:pt x="57616" y="1072693"/>
                    <a:pt x="51033" y="1074208"/>
                    <a:pt x="44683" y="1076325"/>
                  </a:cubicBezTo>
                  <a:cubicBezTo>
                    <a:pt x="41508" y="1077383"/>
                    <a:pt x="37943" y="1077644"/>
                    <a:pt x="35158" y="1079500"/>
                  </a:cubicBezTo>
                  <a:lnTo>
                    <a:pt x="25633" y="1085850"/>
                  </a:lnTo>
                  <a:cubicBezTo>
                    <a:pt x="23541" y="1092125"/>
                    <a:pt x="21703" y="1100424"/>
                    <a:pt x="16108" y="1104900"/>
                  </a:cubicBezTo>
                  <a:cubicBezTo>
                    <a:pt x="13495" y="1106991"/>
                    <a:pt x="9758" y="1107017"/>
                    <a:pt x="6583" y="1108075"/>
                  </a:cubicBezTo>
                  <a:cubicBezTo>
                    <a:pt x="3141" y="1114959"/>
                    <a:pt x="-4378" y="1122514"/>
                    <a:pt x="3408" y="1130300"/>
                  </a:cubicBezTo>
                  <a:cubicBezTo>
                    <a:pt x="5775" y="1132667"/>
                    <a:pt x="10007" y="1131850"/>
                    <a:pt x="12933" y="1133475"/>
                  </a:cubicBezTo>
                  <a:cubicBezTo>
                    <a:pt x="19604" y="1137181"/>
                    <a:pt x="24743" y="1143762"/>
                    <a:pt x="31983" y="1146175"/>
                  </a:cubicBezTo>
                  <a:cubicBezTo>
                    <a:pt x="35158" y="1147233"/>
                    <a:pt x="38515" y="1147853"/>
                    <a:pt x="41508" y="1149350"/>
                  </a:cubicBezTo>
                  <a:cubicBezTo>
                    <a:pt x="44921" y="1151057"/>
                    <a:pt x="47620" y="1153993"/>
                    <a:pt x="51033" y="1155700"/>
                  </a:cubicBezTo>
                  <a:cubicBezTo>
                    <a:pt x="54026" y="1157197"/>
                    <a:pt x="57632" y="1157250"/>
                    <a:pt x="60558" y="1158875"/>
                  </a:cubicBezTo>
                  <a:cubicBezTo>
                    <a:pt x="72247" y="1165369"/>
                    <a:pt x="76817" y="1172697"/>
                    <a:pt x="89133" y="1174750"/>
                  </a:cubicBezTo>
                  <a:cubicBezTo>
                    <a:pt x="98586" y="1176326"/>
                    <a:pt x="108183" y="1176867"/>
                    <a:pt x="117708" y="1177925"/>
                  </a:cubicBezTo>
                  <a:cubicBezTo>
                    <a:pt x="125688" y="1201866"/>
                    <a:pt x="114923" y="1172356"/>
                    <a:pt x="127233" y="1196975"/>
                  </a:cubicBezTo>
                  <a:cubicBezTo>
                    <a:pt x="128730" y="1199968"/>
                    <a:pt x="128783" y="1203574"/>
                    <a:pt x="130408" y="1206500"/>
                  </a:cubicBezTo>
                  <a:cubicBezTo>
                    <a:pt x="134114" y="1213171"/>
                    <a:pt x="140695" y="1218310"/>
                    <a:pt x="143108" y="1225550"/>
                  </a:cubicBezTo>
                  <a:lnTo>
                    <a:pt x="149458" y="1244600"/>
                  </a:lnTo>
                  <a:cubicBezTo>
                    <a:pt x="148400" y="1248833"/>
                    <a:pt x="146283" y="1252936"/>
                    <a:pt x="146283" y="1257300"/>
                  </a:cubicBezTo>
                  <a:cubicBezTo>
                    <a:pt x="146283" y="1281495"/>
                    <a:pt x="151868" y="1271758"/>
                    <a:pt x="155808" y="1295400"/>
                  </a:cubicBezTo>
                  <a:cubicBezTo>
                    <a:pt x="157027" y="1302717"/>
                    <a:pt x="158250" y="1316159"/>
                    <a:pt x="162158" y="1323975"/>
                  </a:cubicBezTo>
                  <a:cubicBezTo>
                    <a:pt x="163865" y="1327388"/>
                    <a:pt x="165528" y="1331116"/>
                    <a:pt x="168508" y="1333500"/>
                  </a:cubicBezTo>
                  <a:cubicBezTo>
                    <a:pt x="171121" y="1335591"/>
                    <a:pt x="174858" y="1335617"/>
                    <a:pt x="178033" y="1336675"/>
                  </a:cubicBezTo>
                  <a:cubicBezTo>
                    <a:pt x="179091" y="1339850"/>
                    <a:pt x="179711" y="1343207"/>
                    <a:pt x="181208" y="1346200"/>
                  </a:cubicBezTo>
                  <a:cubicBezTo>
                    <a:pt x="182915" y="1349613"/>
                    <a:pt x="187042" y="1351944"/>
                    <a:pt x="187558" y="1355725"/>
                  </a:cubicBezTo>
                  <a:cubicBezTo>
                    <a:pt x="190279" y="1375677"/>
                    <a:pt x="187283" y="1396212"/>
                    <a:pt x="190733" y="1416050"/>
                  </a:cubicBezTo>
                  <a:cubicBezTo>
                    <a:pt x="191640" y="1421263"/>
                    <a:pt x="197182" y="1424444"/>
                    <a:pt x="200258" y="1428750"/>
                  </a:cubicBezTo>
                  <a:cubicBezTo>
                    <a:pt x="202476" y="1431855"/>
                    <a:pt x="204491" y="1435100"/>
                    <a:pt x="206608" y="1438275"/>
                  </a:cubicBezTo>
                  <a:cubicBezTo>
                    <a:pt x="207666" y="1442508"/>
                    <a:pt x="209783" y="1446611"/>
                    <a:pt x="209783" y="1450975"/>
                  </a:cubicBezTo>
                  <a:cubicBezTo>
                    <a:pt x="209783" y="1458955"/>
                    <a:pt x="203469" y="1463604"/>
                    <a:pt x="200258" y="1470025"/>
                  </a:cubicBezTo>
                  <a:cubicBezTo>
                    <a:pt x="198761" y="1473018"/>
                    <a:pt x="198708" y="1476624"/>
                    <a:pt x="197083" y="1479550"/>
                  </a:cubicBezTo>
                  <a:cubicBezTo>
                    <a:pt x="193377" y="1486221"/>
                    <a:pt x="186796" y="1491360"/>
                    <a:pt x="184383" y="1498600"/>
                  </a:cubicBezTo>
                  <a:lnTo>
                    <a:pt x="178033" y="1517650"/>
                  </a:lnTo>
                  <a:cubicBezTo>
                    <a:pt x="181807" y="1544066"/>
                    <a:pt x="181208" y="1532391"/>
                    <a:pt x="181208" y="1552575"/>
                  </a:cubicBezTo>
                </a:path>
              </a:pathLst>
            </a:custGeom>
            <a:noFill/>
            <a:ln cap="flat" cmpd="sng" w="28575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7302065" y="685800"/>
              <a:ext cx="1482812" cy="518380"/>
            </a:xfrm>
            <a:custGeom>
              <a:rect b="b" l="l" r="r" t="t"/>
              <a:pathLst>
                <a:path extrusionOk="0" h="678657" w="1467351">
                  <a:moveTo>
                    <a:pt x="2882" y="23813"/>
                  </a:moveTo>
                  <a:cubicBezTo>
                    <a:pt x="-5849" y="26591"/>
                    <a:pt x="7832" y="31644"/>
                    <a:pt x="10026" y="35719"/>
                  </a:cubicBezTo>
                  <a:cubicBezTo>
                    <a:pt x="13392" y="41970"/>
                    <a:pt x="19551" y="54769"/>
                    <a:pt x="19551" y="54769"/>
                  </a:cubicBezTo>
                  <a:cubicBezTo>
                    <a:pt x="20345" y="58738"/>
                    <a:pt x="21022" y="62731"/>
                    <a:pt x="21932" y="66675"/>
                  </a:cubicBezTo>
                  <a:cubicBezTo>
                    <a:pt x="23404" y="73053"/>
                    <a:pt x="26695" y="85725"/>
                    <a:pt x="26695" y="85725"/>
                  </a:cubicBezTo>
                  <a:cubicBezTo>
                    <a:pt x="25901" y="115888"/>
                    <a:pt x="26516" y="146120"/>
                    <a:pt x="24314" y="176213"/>
                  </a:cubicBezTo>
                  <a:cubicBezTo>
                    <a:pt x="24105" y="179067"/>
                    <a:pt x="20713" y="180742"/>
                    <a:pt x="19551" y="183357"/>
                  </a:cubicBezTo>
                  <a:cubicBezTo>
                    <a:pt x="17512" y="187944"/>
                    <a:pt x="16376" y="192882"/>
                    <a:pt x="14789" y="197644"/>
                  </a:cubicBezTo>
                  <a:lnTo>
                    <a:pt x="12407" y="204788"/>
                  </a:lnTo>
                  <a:lnTo>
                    <a:pt x="10026" y="211932"/>
                  </a:lnTo>
                  <a:lnTo>
                    <a:pt x="7645" y="219075"/>
                  </a:lnTo>
                  <a:cubicBezTo>
                    <a:pt x="21375" y="228229"/>
                    <a:pt x="8129" y="220303"/>
                    <a:pt x="21932" y="226219"/>
                  </a:cubicBezTo>
                  <a:cubicBezTo>
                    <a:pt x="25195" y="227617"/>
                    <a:pt x="28161" y="229664"/>
                    <a:pt x="31457" y="230982"/>
                  </a:cubicBezTo>
                  <a:cubicBezTo>
                    <a:pt x="36118" y="232846"/>
                    <a:pt x="45745" y="235744"/>
                    <a:pt x="45745" y="235744"/>
                  </a:cubicBezTo>
                  <a:cubicBezTo>
                    <a:pt x="71286" y="252772"/>
                    <a:pt x="32518" y="226251"/>
                    <a:pt x="60032" y="247650"/>
                  </a:cubicBezTo>
                  <a:cubicBezTo>
                    <a:pt x="64550" y="251164"/>
                    <a:pt x="74320" y="257175"/>
                    <a:pt x="74320" y="257175"/>
                  </a:cubicBezTo>
                  <a:cubicBezTo>
                    <a:pt x="75907" y="259556"/>
                    <a:pt x="77955" y="261689"/>
                    <a:pt x="79082" y="264319"/>
                  </a:cubicBezTo>
                  <a:cubicBezTo>
                    <a:pt x="80371" y="267327"/>
                    <a:pt x="80524" y="270709"/>
                    <a:pt x="81464" y="273844"/>
                  </a:cubicBezTo>
                  <a:cubicBezTo>
                    <a:pt x="82907" y="278652"/>
                    <a:pt x="84639" y="283369"/>
                    <a:pt x="86226" y="288132"/>
                  </a:cubicBezTo>
                  <a:cubicBezTo>
                    <a:pt x="87020" y="290513"/>
                    <a:pt x="87215" y="293187"/>
                    <a:pt x="88607" y="295275"/>
                  </a:cubicBezTo>
                  <a:lnTo>
                    <a:pt x="93370" y="302419"/>
                  </a:lnTo>
                  <a:cubicBezTo>
                    <a:pt x="94164" y="307182"/>
                    <a:pt x="94804" y="311972"/>
                    <a:pt x="95751" y="316707"/>
                  </a:cubicBezTo>
                  <a:cubicBezTo>
                    <a:pt x="96393" y="319916"/>
                    <a:pt x="97822" y="322974"/>
                    <a:pt x="98132" y="326232"/>
                  </a:cubicBezTo>
                  <a:cubicBezTo>
                    <a:pt x="99414" y="339688"/>
                    <a:pt x="99720" y="353219"/>
                    <a:pt x="100514" y="366713"/>
                  </a:cubicBezTo>
                  <a:cubicBezTo>
                    <a:pt x="99720" y="387350"/>
                    <a:pt x="99382" y="408010"/>
                    <a:pt x="98132" y="428625"/>
                  </a:cubicBezTo>
                  <a:cubicBezTo>
                    <a:pt x="97840" y="433440"/>
                    <a:pt x="94289" y="454067"/>
                    <a:pt x="93370" y="459582"/>
                  </a:cubicBezTo>
                  <a:cubicBezTo>
                    <a:pt x="94117" y="487955"/>
                    <a:pt x="88620" y="527889"/>
                    <a:pt x="98132" y="559594"/>
                  </a:cubicBezTo>
                  <a:cubicBezTo>
                    <a:pt x="99575" y="564403"/>
                    <a:pt x="101307" y="569119"/>
                    <a:pt x="102895" y="573882"/>
                  </a:cubicBezTo>
                  <a:lnTo>
                    <a:pt x="105276" y="581025"/>
                  </a:lnTo>
                  <a:cubicBezTo>
                    <a:pt x="106070" y="583406"/>
                    <a:pt x="106151" y="586161"/>
                    <a:pt x="107657" y="588169"/>
                  </a:cubicBezTo>
                  <a:lnTo>
                    <a:pt x="114801" y="597694"/>
                  </a:lnTo>
                  <a:cubicBezTo>
                    <a:pt x="125643" y="630218"/>
                    <a:pt x="113814" y="596979"/>
                    <a:pt x="124326" y="621507"/>
                  </a:cubicBezTo>
                  <a:cubicBezTo>
                    <a:pt x="125315" y="623814"/>
                    <a:pt x="125488" y="626456"/>
                    <a:pt x="126707" y="628650"/>
                  </a:cubicBezTo>
                  <a:cubicBezTo>
                    <a:pt x="129487" y="633654"/>
                    <a:pt x="133057" y="638175"/>
                    <a:pt x="136232" y="642938"/>
                  </a:cubicBezTo>
                  <a:cubicBezTo>
                    <a:pt x="137820" y="645319"/>
                    <a:pt x="138614" y="648494"/>
                    <a:pt x="140995" y="650082"/>
                  </a:cubicBezTo>
                  <a:lnTo>
                    <a:pt x="155282" y="659607"/>
                  </a:lnTo>
                  <a:lnTo>
                    <a:pt x="176714" y="673894"/>
                  </a:lnTo>
                  <a:lnTo>
                    <a:pt x="183857" y="678657"/>
                  </a:lnTo>
                  <a:cubicBezTo>
                    <a:pt x="191795" y="677863"/>
                    <a:pt x="199829" y="677745"/>
                    <a:pt x="207670" y="676275"/>
                  </a:cubicBezTo>
                  <a:cubicBezTo>
                    <a:pt x="212604" y="675350"/>
                    <a:pt x="221957" y="671513"/>
                    <a:pt x="221957" y="671513"/>
                  </a:cubicBezTo>
                  <a:lnTo>
                    <a:pt x="236245" y="661988"/>
                  </a:lnTo>
                  <a:cubicBezTo>
                    <a:pt x="238626" y="660400"/>
                    <a:pt x="240674" y="658130"/>
                    <a:pt x="243389" y="657225"/>
                  </a:cubicBezTo>
                  <a:cubicBezTo>
                    <a:pt x="261339" y="651242"/>
                    <a:pt x="239216" y="659312"/>
                    <a:pt x="257676" y="650082"/>
                  </a:cubicBezTo>
                  <a:cubicBezTo>
                    <a:pt x="259921" y="648959"/>
                    <a:pt x="262575" y="648823"/>
                    <a:pt x="264820" y="647700"/>
                  </a:cubicBezTo>
                  <a:cubicBezTo>
                    <a:pt x="283280" y="638470"/>
                    <a:pt x="261157" y="646540"/>
                    <a:pt x="279107" y="640557"/>
                  </a:cubicBezTo>
                  <a:cubicBezTo>
                    <a:pt x="287045" y="641351"/>
                    <a:pt x="295004" y="641949"/>
                    <a:pt x="302920" y="642938"/>
                  </a:cubicBezTo>
                  <a:cubicBezTo>
                    <a:pt x="307711" y="643537"/>
                    <a:pt x="312379" y="645319"/>
                    <a:pt x="317207" y="645319"/>
                  </a:cubicBezTo>
                  <a:cubicBezTo>
                    <a:pt x="331517" y="645319"/>
                    <a:pt x="345782" y="643732"/>
                    <a:pt x="360070" y="642938"/>
                  </a:cubicBezTo>
                  <a:cubicBezTo>
                    <a:pt x="362451" y="642144"/>
                    <a:pt x="365020" y="641776"/>
                    <a:pt x="367214" y="640557"/>
                  </a:cubicBezTo>
                  <a:cubicBezTo>
                    <a:pt x="372217" y="637777"/>
                    <a:pt x="376071" y="632842"/>
                    <a:pt x="381501" y="631032"/>
                  </a:cubicBezTo>
                  <a:cubicBezTo>
                    <a:pt x="399462" y="625043"/>
                    <a:pt x="377320" y="633122"/>
                    <a:pt x="395789" y="623888"/>
                  </a:cubicBezTo>
                  <a:cubicBezTo>
                    <a:pt x="398034" y="622766"/>
                    <a:pt x="400647" y="622546"/>
                    <a:pt x="402932" y="621507"/>
                  </a:cubicBezTo>
                  <a:cubicBezTo>
                    <a:pt x="409395" y="618569"/>
                    <a:pt x="415095" y="613704"/>
                    <a:pt x="421982" y="611982"/>
                  </a:cubicBezTo>
                  <a:cubicBezTo>
                    <a:pt x="425157" y="611188"/>
                    <a:pt x="428372" y="610540"/>
                    <a:pt x="431507" y="609600"/>
                  </a:cubicBezTo>
                  <a:cubicBezTo>
                    <a:pt x="436315" y="608157"/>
                    <a:pt x="445795" y="604838"/>
                    <a:pt x="445795" y="604838"/>
                  </a:cubicBezTo>
                  <a:lnTo>
                    <a:pt x="460082" y="614363"/>
                  </a:lnTo>
                  <a:lnTo>
                    <a:pt x="467226" y="619125"/>
                  </a:lnTo>
                  <a:cubicBezTo>
                    <a:pt x="478143" y="635502"/>
                    <a:pt x="471321" y="631603"/>
                    <a:pt x="483895" y="635794"/>
                  </a:cubicBezTo>
                  <a:cubicBezTo>
                    <a:pt x="488729" y="643045"/>
                    <a:pt x="489321" y="645652"/>
                    <a:pt x="498182" y="650082"/>
                  </a:cubicBezTo>
                  <a:cubicBezTo>
                    <a:pt x="502672" y="652327"/>
                    <a:pt x="512470" y="654844"/>
                    <a:pt x="512470" y="654844"/>
                  </a:cubicBezTo>
                  <a:cubicBezTo>
                    <a:pt x="517685" y="647020"/>
                    <a:pt x="517150" y="649180"/>
                    <a:pt x="519614" y="640557"/>
                  </a:cubicBezTo>
                  <a:cubicBezTo>
                    <a:pt x="520513" y="637410"/>
                    <a:pt x="520180" y="633755"/>
                    <a:pt x="521995" y="631032"/>
                  </a:cubicBezTo>
                  <a:cubicBezTo>
                    <a:pt x="523583" y="628651"/>
                    <a:pt x="526508" y="627396"/>
                    <a:pt x="529139" y="626269"/>
                  </a:cubicBezTo>
                  <a:cubicBezTo>
                    <a:pt x="533659" y="624332"/>
                    <a:pt x="549729" y="622044"/>
                    <a:pt x="552951" y="621507"/>
                  </a:cubicBezTo>
                  <a:cubicBezTo>
                    <a:pt x="559301" y="622301"/>
                    <a:pt x="565705" y="622743"/>
                    <a:pt x="572001" y="623888"/>
                  </a:cubicBezTo>
                  <a:cubicBezTo>
                    <a:pt x="574471" y="624337"/>
                    <a:pt x="576731" y="625579"/>
                    <a:pt x="579145" y="626269"/>
                  </a:cubicBezTo>
                  <a:cubicBezTo>
                    <a:pt x="582292" y="627168"/>
                    <a:pt x="585495" y="627856"/>
                    <a:pt x="588670" y="628650"/>
                  </a:cubicBezTo>
                  <a:cubicBezTo>
                    <a:pt x="591051" y="630238"/>
                    <a:pt x="592974" y="633058"/>
                    <a:pt x="595814" y="633413"/>
                  </a:cubicBezTo>
                  <a:cubicBezTo>
                    <a:pt x="599996" y="633936"/>
                    <a:pt x="610198" y="630206"/>
                    <a:pt x="614864" y="628650"/>
                  </a:cubicBezTo>
                  <a:cubicBezTo>
                    <a:pt x="616451" y="626269"/>
                    <a:pt x="617603" y="623530"/>
                    <a:pt x="619626" y="621507"/>
                  </a:cubicBezTo>
                  <a:cubicBezTo>
                    <a:pt x="635386" y="605747"/>
                    <a:pt x="623340" y="622766"/>
                    <a:pt x="636295" y="607219"/>
                  </a:cubicBezTo>
                  <a:cubicBezTo>
                    <a:pt x="652437" y="587847"/>
                    <a:pt x="625074" y="616912"/>
                    <a:pt x="645820" y="585788"/>
                  </a:cubicBezTo>
                  <a:cubicBezTo>
                    <a:pt x="647407" y="583407"/>
                    <a:pt x="648428" y="580529"/>
                    <a:pt x="650582" y="578644"/>
                  </a:cubicBezTo>
                  <a:cubicBezTo>
                    <a:pt x="654890" y="574875"/>
                    <a:pt x="664870" y="569119"/>
                    <a:pt x="664870" y="569119"/>
                  </a:cubicBezTo>
                  <a:cubicBezTo>
                    <a:pt x="666987" y="565943"/>
                    <a:pt x="671483" y="557213"/>
                    <a:pt x="676776" y="557213"/>
                  </a:cubicBezTo>
                  <a:cubicBezTo>
                    <a:pt x="681050" y="557213"/>
                    <a:pt x="684801" y="560184"/>
                    <a:pt x="688682" y="561975"/>
                  </a:cubicBezTo>
                  <a:cubicBezTo>
                    <a:pt x="695128" y="564950"/>
                    <a:pt x="700997" y="569255"/>
                    <a:pt x="707732" y="571500"/>
                  </a:cubicBezTo>
                  <a:cubicBezTo>
                    <a:pt x="712495" y="573088"/>
                    <a:pt x="717843" y="573478"/>
                    <a:pt x="722020" y="576263"/>
                  </a:cubicBezTo>
                  <a:cubicBezTo>
                    <a:pt x="731252" y="582417"/>
                    <a:pt x="726449" y="580120"/>
                    <a:pt x="736307" y="583407"/>
                  </a:cubicBezTo>
                  <a:cubicBezTo>
                    <a:pt x="744245" y="582613"/>
                    <a:pt x="752552" y="583548"/>
                    <a:pt x="760120" y="581025"/>
                  </a:cubicBezTo>
                  <a:cubicBezTo>
                    <a:pt x="767224" y="578657"/>
                    <a:pt x="772066" y="571487"/>
                    <a:pt x="779170" y="569119"/>
                  </a:cubicBezTo>
                  <a:lnTo>
                    <a:pt x="793457" y="564357"/>
                  </a:lnTo>
                  <a:cubicBezTo>
                    <a:pt x="795838" y="563563"/>
                    <a:pt x="798166" y="562584"/>
                    <a:pt x="800601" y="561975"/>
                  </a:cubicBezTo>
                  <a:cubicBezTo>
                    <a:pt x="814052" y="558612"/>
                    <a:pt x="806917" y="560236"/>
                    <a:pt x="822032" y="557213"/>
                  </a:cubicBezTo>
                  <a:cubicBezTo>
                    <a:pt x="828382" y="558007"/>
                    <a:pt x="834825" y="558253"/>
                    <a:pt x="841082" y="559594"/>
                  </a:cubicBezTo>
                  <a:cubicBezTo>
                    <a:pt x="845991" y="560646"/>
                    <a:pt x="850607" y="562769"/>
                    <a:pt x="855370" y="564357"/>
                  </a:cubicBezTo>
                  <a:lnTo>
                    <a:pt x="862514" y="566738"/>
                  </a:lnTo>
                  <a:cubicBezTo>
                    <a:pt x="864895" y="567532"/>
                    <a:pt x="867196" y="568627"/>
                    <a:pt x="869657" y="569119"/>
                  </a:cubicBezTo>
                  <a:cubicBezTo>
                    <a:pt x="873626" y="569913"/>
                    <a:pt x="877637" y="570518"/>
                    <a:pt x="881564" y="571500"/>
                  </a:cubicBezTo>
                  <a:cubicBezTo>
                    <a:pt x="883999" y="572109"/>
                    <a:pt x="886246" y="573390"/>
                    <a:pt x="888707" y="573882"/>
                  </a:cubicBezTo>
                  <a:cubicBezTo>
                    <a:pt x="894211" y="574983"/>
                    <a:pt x="899840" y="575340"/>
                    <a:pt x="905376" y="576263"/>
                  </a:cubicBezTo>
                  <a:cubicBezTo>
                    <a:pt x="916869" y="578178"/>
                    <a:pt x="915225" y="577958"/>
                    <a:pt x="924426" y="581025"/>
                  </a:cubicBezTo>
                  <a:cubicBezTo>
                    <a:pt x="931570" y="580231"/>
                    <a:pt x="938767" y="579826"/>
                    <a:pt x="945857" y="578644"/>
                  </a:cubicBezTo>
                  <a:cubicBezTo>
                    <a:pt x="951952" y="577628"/>
                    <a:pt x="957002" y="573868"/>
                    <a:pt x="962526" y="571500"/>
                  </a:cubicBezTo>
                  <a:cubicBezTo>
                    <a:pt x="976333" y="565583"/>
                    <a:pt x="963081" y="573511"/>
                    <a:pt x="976814" y="564357"/>
                  </a:cubicBezTo>
                  <a:cubicBezTo>
                    <a:pt x="1009358" y="565151"/>
                    <a:pt x="1041925" y="565260"/>
                    <a:pt x="1074445" y="566738"/>
                  </a:cubicBezTo>
                  <a:cubicBezTo>
                    <a:pt x="1078771" y="566935"/>
                    <a:pt x="1088091" y="572673"/>
                    <a:pt x="1091114" y="573882"/>
                  </a:cubicBezTo>
                  <a:cubicBezTo>
                    <a:pt x="1095775" y="575746"/>
                    <a:pt x="1100639" y="577057"/>
                    <a:pt x="1105401" y="578644"/>
                  </a:cubicBezTo>
                  <a:lnTo>
                    <a:pt x="1112545" y="581025"/>
                  </a:lnTo>
                  <a:cubicBezTo>
                    <a:pt x="1119689" y="580231"/>
                    <a:pt x="1126886" y="579826"/>
                    <a:pt x="1133976" y="578644"/>
                  </a:cubicBezTo>
                  <a:cubicBezTo>
                    <a:pt x="1136452" y="578231"/>
                    <a:pt x="1139031" y="577655"/>
                    <a:pt x="1141120" y="576263"/>
                  </a:cubicBezTo>
                  <a:cubicBezTo>
                    <a:pt x="1158959" y="564371"/>
                    <a:pt x="1138422" y="572400"/>
                    <a:pt x="1155407" y="566738"/>
                  </a:cubicBezTo>
                  <a:cubicBezTo>
                    <a:pt x="1157788" y="563563"/>
                    <a:pt x="1160244" y="560442"/>
                    <a:pt x="1162551" y="557213"/>
                  </a:cubicBezTo>
                  <a:cubicBezTo>
                    <a:pt x="1164215" y="554884"/>
                    <a:pt x="1165290" y="552093"/>
                    <a:pt x="1167314" y="550069"/>
                  </a:cubicBezTo>
                  <a:cubicBezTo>
                    <a:pt x="1169337" y="548046"/>
                    <a:pt x="1172259" y="547139"/>
                    <a:pt x="1174457" y="545307"/>
                  </a:cubicBezTo>
                  <a:cubicBezTo>
                    <a:pt x="1177044" y="543151"/>
                    <a:pt x="1178943" y="540231"/>
                    <a:pt x="1181601" y="538163"/>
                  </a:cubicBezTo>
                  <a:cubicBezTo>
                    <a:pt x="1193883" y="528611"/>
                    <a:pt x="1192254" y="529850"/>
                    <a:pt x="1203032" y="526257"/>
                  </a:cubicBezTo>
                  <a:cubicBezTo>
                    <a:pt x="1205413" y="524669"/>
                    <a:pt x="1207616" y="522774"/>
                    <a:pt x="1210176" y="521494"/>
                  </a:cubicBezTo>
                  <a:cubicBezTo>
                    <a:pt x="1212421" y="520371"/>
                    <a:pt x="1215392" y="520720"/>
                    <a:pt x="1217320" y="519113"/>
                  </a:cubicBezTo>
                  <a:cubicBezTo>
                    <a:pt x="1220369" y="516572"/>
                    <a:pt x="1221881" y="512601"/>
                    <a:pt x="1224464" y="509588"/>
                  </a:cubicBezTo>
                  <a:cubicBezTo>
                    <a:pt x="1238214" y="493546"/>
                    <a:pt x="1225844" y="511089"/>
                    <a:pt x="1236370" y="495300"/>
                  </a:cubicBezTo>
                  <a:cubicBezTo>
                    <a:pt x="1237164" y="492919"/>
                    <a:pt x="1237762" y="490464"/>
                    <a:pt x="1238751" y="488157"/>
                  </a:cubicBezTo>
                  <a:cubicBezTo>
                    <a:pt x="1240149" y="484894"/>
                    <a:pt x="1242268" y="481956"/>
                    <a:pt x="1243514" y="478632"/>
                  </a:cubicBezTo>
                  <a:cubicBezTo>
                    <a:pt x="1244663" y="475568"/>
                    <a:pt x="1244636" y="472128"/>
                    <a:pt x="1245895" y="469107"/>
                  </a:cubicBezTo>
                  <a:cubicBezTo>
                    <a:pt x="1248626" y="462554"/>
                    <a:pt x="1251482" y="455964"/>
                    <a:pt x="1255420" y="450057"/>
                  </a:cubicBezTo>
                  <a:cubicBezTo>
                    <a:pt x="1257007" y="447676"/>
                    <a:pt x="1259020" y="445528"/>
                    <a:pt x="1260182" y="442913"/>
                  </a:cubicBezTo>
                  <a:cubicBezTo>
                    <a:pt x="1262221" y="438325"/>
                    <a:pt x="1262475" y="432995"/>
                    <a:pt x="1264945" y="428625"/>
                  </a:cubicBezTo>
                  <a:cubicBezTo>
                    <a:pt x="1277539" y="406343"/>
                    <a:pt x="1287394" y="391464"/>
                    <a:pt x="1303045" y="373857"/>
                  </a:cubicBezTo>
                  <a:cubicBezTo>
                    <a:pt x="1305282" y="371340"/>
                    <a:pt x="1307808" y="369094"/>
                    <a:pt x="1310189" y="366713"/>
                  </a:cubicBezTo>
                  <a:cubicBezTo>
                    <a:pt x="1311776" y="363538"/>
                    <a:pt x="1312888" y="360077"/>
                    <a:pt x="1314951" y="357188"/>
                  </a:cubicBezTo>
                  <a:cubicBezTo>
                    <a:pt x="1321091" y="348591"/>
                    <a:pt x="1321865" y="351427"/>
                    <a:pt x="1329239" y="345282"/>
                  </a:cubicBezTo>
                  <a:cubicBezTo>
                    <a:pt x="1331826" y="343126"/>
                    <a:pt x="1333795" y="340294"/>
                    <a:pt x="1336382" y="338138"/>
                  </a:cubicBezTo>
                  <a:cubicBezTo>
                    <a:pt x="1338581" y="336306"/>
                    <a:pt x="1341353" y="335238"/>
                    <a:pt x="1343526" y="333375"/>
                  </a:cubicBezTo>
                  <a:cubicBezTo>
                    <a:pt x="1346935" y="330453"/>
                    <a:pt x="1349459" y="326544"/>
                    <a:pt x="1353051" y="323850"/>
                  </a:cubicBezTo>
                  <a:cubicBezTo>
                    <a:pt x="1355891" y="321720"/>
                    <a:pt x="1359687" y="321151"/>
                    <a:pt x="1362576" y="319088"/>
                  </a:cubicBezTo>
                  <a:cubicBezTo>
                    <a:pt x="1370848" y="313180"/>
                    <a:pt x="1378396" y="306318"/>
                    <a:pt x="1386389" y="300038"/>
                  </a:cubicBezTo>
                  <a:cubicBezTo>
                    <a:pt x="1389510" y="297586"/>
                    <a:pt x="1393108" y="295701"/>
                    <a:pt x="1395914" y="292894"/>
                  </a:cubicBezTo>
                  <a:cubicBezTo>
                    <a:pt x="1398295" y="290513"/>
                    <a:pt x="1400470" y="287906"/>
                    <a:pt x="1403057" y="285750"/>
                  </a:cubicBezTo>
                  <a:cubicBezTo>
                    <a:pt x="1405256" y="283918"/>
                    <a:pt x="1408002" y="282820"/>
                    <a:pt x="1410201" y="280988"/>
                  </a:cubicBezTo>
                  <a:cubicBezTo>
                    <a:pt x="1422588" y="270666"/>
                    <a:pt x="1412741" y="277627"/>
                    <a:pt x="1422107" y="266700"/>
                  </a:cubicBezTo>
                  <a:cubicBezTo>
                    <a:pt x="1432334" y="254768"/>
                    <a:pt x="1430798" y="260414"/>
                    <a:pt x="1438776" y="247650"/>
                  </a:cubicBezTo>
                  <a:cubicBezTo>
                    <a:pt x="1443289" y="240430"/>
                    <a:pt x="1444824" y="234042"/>
                    <a:pt x="1448301" y="226219"/>
                  </a:cubicBezTo>
                  <a:cubicBezTo>
                    <a:pt x="1452328" y="217159"/>
                    <a:pt x="1452721" y="217209"/>
                    <a:pt x="1457826" y="209550"/>
                  </a:cubicBezTo>
                  <a:cubicBezTo>
                    <a:pt x="1458620" y="206375"/>
                    <a:pt x="1459308" y="203172"/>
                    <a:pt x="1460207" y="200025"/>
                  </a:cubicBezTo>
                  <a:cubicBezTo>
                    <a:pt x="1463236" y="189423"/>
                    <a:pt x="1462486" y="195779"/>
                    <a:pt x="1464970" y="183357"/>
                  </a:cubicBezTo>
                  <a:cubicBezTo>
                    <a:pt x="1465917" y="178622"/>
                    <a:pt x="1466557" y="173832"/>
                    <a:pt x="1467351" y="169069"/>
                  </a:cubicBezTo>
                  <a:cubicBezTo>
                    <a:pt x="1466557" y="149225"/>
                    <a:pt x="1466291" y="129354"/>
                    <a:pt x="1464970" y="109538"/>
                  </a:cubicBezTo>
                  <a:cubicBezTo>
                    <a:pt x="1464701" y="105500"/>
                    <a:pt x="1463091" y="101648"/>
                    <a:pt x="1462589" y="97632"/>
                  </a:cubicBezTo>
                  <a:cubicBezTo>
                    <a:pt x="1461501" y="88932"/>
                    <a:pt x="1461175" y="80152"/>
                    <a:pt x="1460207" y="71438"/>
                  </a:cubicBezTo>
                  <a:cubicBezTo>
                    <a:pt x="1459587" y="65860"/>
                    <a:pt x="1458522" y="60338"/>
                    <a:pt x="1457826" y="54769"/>
                  </a:cubicBezTo>
                  <a:cubicBezTo>
                    <a:pt x="1456935" y="47637"/>
                    <a:pt x="1456538" y="40442"/>
                    <a:pt x="1455445" y="33338"/>
                  </a:cubicBezTo>
                  <a:cubicBezTo>
                    <a:pt x="1454947" y="30103"/>
                    <a:pt x="1453706" y="27022"/>
                    <a:pt x="1453064" y="23813"/>
                  </a:cubicBezTo>
                  <a:cubicBezTo>
                    <a:pt x="1447225" y="-5380"/>
                    <a:pt x="1453831" y="22124"/>
                    <a:pt x="1448301" y="0"/>
                  </a:cubicBezTo>
                  <a:cubicBezTo>
                    <a:pt x="1442745" y="794"/>
                    <a:pt x="1437154" y="1377"/>
                    <a:pt x="1431632" y="2381"/>
                  </a:cubicBezTo>
                  <a:cubicBezTo>
                    <a:pt x="1425206" y="3549"/>
                    <a:pt x="1412989" y="7458"/>
                    <a:pt x="1407820" y="9525"/>
                  </a:cubicBezTo>
                  <a:cubicBezTo>
                    <a:pt x="1404524" y="10843"/>
                    <a:pt x="1401558" y="12890"/>
                    <a:pt x="1398295" y="14288"/>
                  </a:cubicBezTo>
                  <a:cubicBezTo>
                    <a:pt x="1394705" y="15827"/>
                    <a:pt x="1375971" y="23728"/>
                    <a:pt x="1367339" y="26194"/>
                  </a:cubicBezTo>
                  <a:cubicBezTo>
                    <a:pt x="1364192" y="27093"/>
                    <a:pt x="1360989" y="27781"/>
                    <a:pt x="1357814" y="28575"/>
                  </a:cubicBezTo>
                  <a:cubicBezTo>
                    <a:pt x="1354639" y="30163"/>
                    <a:pt x="1351585" y="32020"/>
                    <a:pt x="1348289" y="33338"/>
                  </a:cubicBezTo>
                  <a:cubicBezTo>
                    <a:pt x="1343628" y="35202"/>
                    <a:pt x="1334001" y="38100"/>
                    <a:pt x="1334001" y="38100"/>
                  </a:cubicBezTo>
                  <a:cubicBezTo>
                    <a:pt x="1331620" y="39688"/>
                    <a:pt x="1329417" y="41583"/>
                    <a:pt x="1326857" y="42863"/>
                  </a:cubicBezTo>
                  <a:cubicBezTo>
                    <a:pt x="1314796" y="48894"/>
                    <a:pt x="1302007" y="43882"/>
                    <a:pt x="1288757" y="42863"/>
                  </a:cubicBezTo>
                  <a:cubicBezTo>
                    <a:pt x="1283201" y="41275"/>
                    <a:pt x="1277423" y="40323"/>
                    <a:pt x="1272089" y="38100"/>
                  </a:cubicBezTo>
                  <a:cubicBezTo>
                    <a:pt x="1267817" y="36320"/>
                    <a:pt x="1264412" y="32836"/>
                    <a:pt x="1260182" y="30956"/>
                  </a:cubicBezTo>
                  <a:cubicBezTo>
                    <a:pt x="1258044" y="30006"/>
                    <a:pt x="1239875" y="26233"/>
                    <a:pt x="1238751" y="26194"/>
                  </a:cubicBezTo>
                  <a:cubicBezTo>
                    <a:pt x="1197494" y="24747"/>
                    <a:pt x="1156201" y="24607"/>
                    <a:pt x="1114926" y="23813"/>
                  </a:cubicBezTo>
                  <a:lnTo>
                    <a:pt x="1057776" y="21431"/>
                  </a:lnTo>
                  <a:cubicBezTo>
                    <a:pt x="1043483" y="20750"/>
                    <a:pt x="1029223" y="19050"/>
                    <a:pt x="1014914" y="19050"/>
                  </a:cubicBezTo>
                  <a:cubicBezTo>
                    <a:pt x="964108" y="19050"/>
                    <a:pt x="913314" y="20637"/>
                    <a:pt x="862514" y="21431"/>
                  </a:cubicBezTo>
                  <a:lnTo>
                    <a:pt x="788695" y="26194"/>
                  </a:lnTo>
                  <a:cubicBezTo>
                    <a:pt x="712170" y="29595"/>
                    <a:pt x="669378" y="29483"/>
                    <a:pt x="583907" y="30956"/>
                  </a:cubicBezTo>
                  <a:cubicBezTo>
                    <a:pt x="563270" y="31750"/>
                    <a:pt x="542607" y="32050"/>
                    <a:pt x="521995" y="33338"/>
                  </a:cubicBezTo>
                  <a:cubicBezTo>
                    <a:pt x="517176" y="33639"/>
                    <a:pt x="512487" y="35036"/>
                    <a:pt x="507707" y="35719"/>
                  </a:cubicBezTo>
                  <a:cubicBezTo>
                    <a:pt x="501372" y="36624"/>
                    <a:pt x="494992" y="37195"/>
                    <a:pt x="488657" y="38100"/>
                  </a:cubicBezTo>
                  <a:cubicBezTo>
                    <a:pt x="483878" y="38783"/>
                    <a:pt x="479181" y="40080"/>
                    <a:pt x="474370" y="40481"/>
                  </a:cubicBezTo>
                  <a:cubicBezTo>
                    <a:pt x="460110" y="41669"/>
                    <a:pt x="445795" y="42069"/>
                    <a:pt x="431507" y="42863"/>
                  </a:cubicBezTo>
                  <a:cubicBezTo>
                    <a:pt x="428332" y="43657"/>
                    <a:pt x="425217" y="44746"/>
                    <a:pt x="421982" y="45244"/>
                  </a:cubicBezTo>
                  <a:cubicBezTo>
                    <a:pt x="386073" y="50768"/>
                    <a:pt x="369624" y="46659"/>
                    <a:pt x="324351" y="45244"/>
                  </a:cubicBezTo>
                  <a:cubicBezTo>
                    <a:pt x="297561" y="39886"/>
                    <a:pt x="330392" y="46049"/>
                    <a:pt x="288632" y="40481"/>
                  </a:cubicBezTo>
                  <a:cubicBezTo>
                    <a:pt x="284620" y="39946"/>
                    <a:pt x="280718" y="38765"/>
                    <a:pt x="276726" y="38100"/>
                  </a:cubicBezTo>
                  <a:cubicBezTo>
                    <a:pt x="271190" y="37177"/>
                    <a:pt x="265579" y="36723"/>
                    <a:pt x="260057" y="35719"/>
                  </a:cubicBezTo>
                  <a:cubicBezTo>
                    <a:pt x="256837" y="35134"/>
                    <a:pt x="253760" y="33876"/>
                    <a:pt x="250532" y="33338"/>
                  </a:cubicBezTo>
                  <a:cubicBezTo>
                    <a:pt x="244220" y="32286"/>
                    <a:pt x="237807" y="31929"/>
                    <a:pt x="231482" y="30956"/>
                  </a:cubicBezTo>
                  <a:cubicBezTo>
                    <a:pt x="204956" y="26875"/>
                    <a:pt x="230139" y="26517"/>
                    <a:pt x="181476" y="23813"/>
                  </a:cubicBezTo>
                  <a:cubicBezTo>
                    <a:pt x="113241" y="20021"/>
                    <a:pt x="152916" y="21878"/>
                    <a:pt x="62414" y="19050"/>
                  </a:cubicBezTo>
                  <a:cubicBezTo>
                    <a:pt x="14023" y="15824"/>
                    <a:pt x="11613" y="21035"/>
                    <a:pt x="2882" y="23813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6"/>
            <p:cNvSpPr txBox="1"/>
            <p:nvPr/>
          </p:nvSpPr>
          <p:spPr>
            <a:xfrm>
              <a:off x="6028045" y="1851403"/>
              <a:ext cx="41389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AM</a:t>
              </a:r>
              <a:endParaRPr/>
            </a:p>
          </p:txBody>
        </p:sp>
        <p:sp>
          <p:nvSpPr>
            <p:cNvPr id="171" name="Google Shape;171;p6"/>
            <p:cNvSpPr txBox="1"/>
            <p:nvPr/>
          </p:nvSpPr>
          <p:spPr>
            <a:xfrm>
              <a:off x="8078162" y="2031108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PA</a:t>
              </a:r>
              <a:endParaRPr/>
            </a:p>
          </p:txBody>
        </p:sp>
        <p:sp>
          <p:nvSpPr>
            <p:cNvPr id="172" name="Google Shape;172;p6"/>
            <p:cNvSpPr txBox="1"/>
            <p:nvPr/>
          </p:nvSpPr>
          <p:spPr>
            <a:xfrm>
              <a:off x="8453958" y="1252578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AP</a:t>
              </a:r>
              <a:endParaRPr/>
            </a:p>
          </p:txBody>
        </p:sp>
        <p:sp>
          <p:nvSpPr>
            <p:cNvPr id="173" name="Google Shape;173;p6"/>
            <p:cNvSpPr txBox="1"/>
            <p:nvPr/>
          </p:nvSpPr>
          <p:spPr>
            <a:xfrm>
              <a:off x="6823380" y="1056426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RR</a:t>
              </a:r>
              <a:endParaRPr/>
            </a:p>
          </p:txBody>
        </p:sp>
        <p:sp>
          <p:nvSpPr>
            <p:cNvPr id="174" name="Google Shape;174;p6"/>
            <p:cNvSpPr txBox="1"/>
            <p:nvPr/>
          </p:nvSpPr>
          <p:spPr>
            <a:xfrm>
              <a:off x="4881865" y="2242688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AC</a:t>
              </a:r>
              <a:endParaRPr/>
            </a:p>
          </p:txBody>
        </p:sp>
        <p:sp>
          <p:nvSpPr>
            <p:cNvPr id="175" name="Google Shape;175;p6"/>
            <p:cNvSpPr txBox="1"/>
            <p:nvPr/>
          </p:nvSpPr>
          <p:spPr>
            <a:xfrm>
              <a:off x="6391015" y="2521558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RO</a:t>
              </a:r>
              <a:endParaRPr/>
            </a:p>
          </p:txBody>
        </p:sp>
        <p:sp>
          <p:nvSpPr>
            <p:cNvPr id="176" name="Google Shape;176;p6"/>
            <p:cNvSpPr txBox="1"/>
            <p:nvPr/>
          </p:nvSpPr>
          <p:spPr>
            <a:xfrm>
              <a:off x="7576226" y="2617541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MT</a:t>
              </a:r>
              <a:endParaRPr/>
            </a:p>
          </p:txBody>
        </p:sp>
        <p:sp>
          <p:nvSpPr>
            <p:cNvPr id="177" name="Google Shape;177;p6"/>
            <p:cNvSpPr txBox="1"/>
            <p:nvPr/>
          </p:nvSpPr>
          <p:spPr>
            <a:xfrm>
              <a:off x="9608702" y="1702490"/>
              <a:ext cx="455367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MA</a:t>
              </a:r>
              <a:endParaRPr/>
            </a:p>
          </p:txBody>
        </p:sp>
        <p:sp>
          <p:nvSpPr>
            <p:cNvPr id="178" name="Google Shape;178;p6"/>
            <p:cNvSpPr txBox="1"/>
            <p:nvPr/>
          </p:nvSpPr>
          <p:spPr>
            <a:xfrm>
              <a:off x="10176536" y="2049842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PI</a:t>
              </a:r>
              <a:endParaRPr/>
            </a:p>
          </p:txBody>
        </p:sp>
        <p:sp>
          <p:nvSpPr>
            <p:cNvPr id="179" name="Google Shape;179;p6"/>
            <p:cNvSpPr txBox="1"/>
            <p:nvPr/>
          </p:nvSpPr>
          <p:spPr>
            <a:xfrm>
              <a:off x="10608713" y="1999654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CE</a:t>
              </a:r>
              <a:endParaRPr/>
            </a:p>
          </p:txBody>
        </p:sp>
        <p:sp>
          <p:nvSpPr>
            <p:cNvPr id="180" name="Google Shape;180;p6"/>
            <p:cNvSpPr txBox="1"/>
            <p:nvPr/>
          </p:nvSpPr>
          <p:spPr>
            <a:xfrm>
              <a:off x="10567842" y="2367522"/>
              <a:ext cx="439708" cy="213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PE</a:t>
              </a:r>
              <a:endParaRPr/>
            </a:p>
          </p:txBody>
        </p:sp>
        <p:sp>
          <p:nvSpPr>
            <p:cNvPr id="181" name="Google Shape;181;p6"/>
            <p:cNvSpPr txBox="1"/>
            <p:nvPr/>
          </p:nvSpPr>
          <p:spPr>
            <a:xfrm>
              <a:off x="10397157" y="2772110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BA</a:t>
              </a:r>
              <a:endParaRPr/>
            </a:p>
          </p:txBody>
        </p:sp>
        <p:sp>
          <p:nvSpPr>
            <p:cNvPr id="182" name="Google Shape;182;p6"/>
            <p:cNvSpPr txBox="1"/>
            <p:nvPr/>
          </p:nvSpPr>
          <p:spPr>
            <a:xfrm>
              <a:off x="9098642" y="2480417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TO</a:t>
              </a:r>
              <a:endParaRPr/>
            </a:p>
          </p:txBody>
        </p:sp>
        <p:sp>
          <p:nvSpPr>
            <p:cNvPr id="183" name="Google Shape;183;p6"/>
            <p:cNvSpPr txBox="1"/>
            <p:nvPr/>
          </p:nvSpPr>
          <p:spPr>
            <a:xfrm>
              <a:off x="8919109" y="3331670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GO</a:t>
              </a:r>
              <a:endParaRPr/>
            </a:p>
          </p:txBody>
        </p:sp>
        <p:sp>
          <p:nvSpPr>
            <p:cNvPr id="184" name="Google Shape;184;p6"/>
            <p:cNvSpPr txBox="1"/>
            <p:nvPr/>
          </p:nvSpPr>
          <p:spPr>
            <a:xfrm>
              <a:off x="9754337" y="3384500"/>
              <a:ext cx="466884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MG</a:t>
              </a:r>
              <a:endParaRPr/>
            </a:p>
          </p:txBody>
        </p:sp>
        <p:sp>
          <p:nvSpPr>
            <p:cNvPr id="185" name="Google Shape;185;p6"/>
            <p:cNvSpPr txBox="1"/>
            <p:nvPr/>
          </p:nvSpPr>
          <p:spPr>
            <a:xfrm>
              <a:off x="10315664" y="3725194"/>
              <a:ext cx="341544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ES</a:t>
              </a:r>
              <a:endParaRPr/>
            </a:p>
          </p:txBody>
        </p:sp>
        <p:sp>
          <p:nvSpPr>
            <p:cNvPr id="186" name="Google Shape;186;p6"/>
            <p:cNvSpPr txBox="1"/>
            <p:nvPr/>
          </p:nvSpPr>
          <p:spPr>
            <a:xfrm>
              <a:off x="7629798" y="3470535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MS</a:t>
              </a:r>
              <a:endParaRPr/>
            </a:p>
          </p:txBody>
        </p:sp>
        <p:sp>
          <p:nvSpPr>
            <p:cNvPr id="187" name="Google Shape;187;p6"/>
            <p:cNvSpPr txBox="1"/>
            <p:nvPr/>
          </p:nvSpPr>
          <p:spPr>
            <a:xfrm>
              <a:off x="8866078" y="3995263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SP</a:t>
              </a:r>
              <a:endParaRPr/>
            </a:p>
          </p:txBody>
        </p:sp>
        <p:sp>
          <p:nvSpPr>
            <p:cNvPr id="188" name="Google Shape;188;p6"/>
            <p:cNvSpPr txBox="1"/>
            <p:nvPr/>
          </p:nvSpPr>
          <p:spPr>
            <a:xfrm>
              <a:off x="8405567" y="4149177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PR</a:t>
              </a:r>
              <a:endParaRPr/>
            </a:p>
          </p:txBody>
        </p:sp>
        <p:sp>
          <p:nvSpPr>
            <p:cNvPr id="189" name="Google Shape;189;p6"/>
            <p:cNvSpPr txBox="1"/>
            <p:nvPr/>
          </p:nvSpPr>
          <p:spPr>
            <a:xfrm>
              <a:off x="8550397" y="4513567"/>
              <a:ext cx="355065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SC</a:t>
              </a:r>
              <a:endParaRPr/>
            </a:p>
          </p:txBody>
        </p:sp>
        <p:sp>
          <p:nvSpPr>
            <p:cNvPr id="190" name="Google Shape;190;p6"/>
            <p:cNvSpPr txBox="1"/>
            <p:nvPr/>
          </p:nvSpPr>
          <p:spPr>
            <a:xfrm>
              <a:off x="8146637" y="4862989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RS</a:t>
              </a:r>
              <a:endParaRPr/>
            </a:p>
          </p:txBody>
        </p:sp>
        <p:sp>
          <p:nvSpPr>
            <p:cNvPr id="191" name="Google Shape;191;p6"/>
            <p:cNvSpPr txBox="1"/>
            <p:nvPr/>
          </p:nvSpPr>
          <p:spPr>
            <a:xfrm>
              <a:off x="9913402" y="4017390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RJ</a:t>
              </a: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9116292" y="2612069"/>
              <a:ext cx="35725" cy="51859"/>
            </a:xfrm>
            <a:prstGeom prst="ellipse">
              <a:avLst/>
            </a:prstGeom>
            <a:solidFill>
              <a:srgbClr val="92D050"/>
            </a:solidFill>
            <a:ln cap="flat" cmpd="sng" w="1905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1"/>
                <a:buFont typeface="Calibri"/>
                <a:buNone/>
              </a:pPr>
              <a:r>
                <a:t/>
              </a:r>
              <a:endParaRPr b="0" i="0" sz="1801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8436810" y="2298377"/>
              <a:ext cx="754609" cy="309624"/>
            </a:xfrm>
            <a:prstGeom prst="roundRect">
              <a:avLst>
                <a:gd fmla="val 16667" name="adj"/>
              </a:avLst>
            </a:prstGeom>
            <a:solidFill>
              <a:srgbClr val="FFD966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PORTO NACIONAL</a:t>
              </a:r>
              <a:endParaRPr/>
            </a:p>
          </p:txBody>
        </p:sp>
        <p:grpSp>
          <p:nvGrpSpPr>
            <p:cNvPr id="194" name="Google Shape;194;p6"/>
            <p:cNvGrpSpPr/>
            <p:nvPr/>
          </p:nvGrpSpPr>
          <p:grpSpPr>
            <a:xfrm>
              <a:off x="4774773" y="4349083"/>
              <a:ext cx="2352287" cy="1015663"/>
              <a:chOff x="5130233" y="4795779"/>
              <a:chExt cx="2327761" cy="1329694"/>
            </a:xfrm>
          </p:grpSpPr>
          <p:sp>
            <p:nvSpPr>
              <p:cNvPr id="195" name="Google Shape;195;p6"/>
              <p:cNvSpPr txBox="1"/>
              <p:nvPr/>
            </p:nvSpPr>
            <p:spPr>
              <a:xfrm>
                <a:off x="5358690" y="4795779"/>
                <a:ext cx="2099304" cy="13296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Calibri"/>
                  <a:buNone/>
                </a:pPr>
                <a:r>
                  <a:rPr b="0" i="0" lang="pt-BR" sz="12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Em Operação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Calibri"/>
                  <a:buNone/>
                </a:pPr>
                <a:r>
                  <a:rPr b="0" i="0" lang="pt-BR" sz="12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Concedido/operação em breve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Calibri"/>
                  <a:buNone/>
                </a:pPr>
                <a:r>
                  <a:rPr b="0" i="0" lang="pt-BR" sz="12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Em Construção 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Calibri"/>
                  <a:buNone/>
                </a:pPr>
                <a:r>
                  <a:rPr b="0" i="0" lang="pt-BR" sz="12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EVTEAS ou projetos</a:t>
                </a:r>
                <a:endParaRPr b="0" i="0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Calibri"/>
                  <a:buNone/>
                </a:pPr>
                <a:r>
                  <a:rPr b="0" i="0" lang="pt-BR" sz="12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Concessões entre 2020 e 2022</a:t>
                </a:r>
                <a:endParaRPr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5140345" y="5162132"/>
                <a:ext cx="263075" cy="99869"/>
              </a:xfrm>
              <a:prstGeom prst="roundRect">
                <a:avLst>
                  <a:gd fmla="val 16667" name="adj"/>
                </a:avLst>
              </a:prstGeom>
              <a:solidFill>
                <a:srgbClr val="2F5496"/>
              </a:solidFill>
              <a:ln cap="flat" cmpd="sng" w="12700">
                <a:solidFill>
                  <a:srgbClr val="1F386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5130233" y="5398420"/>
                <a:ext cx="263075" cy="99869"/>
              </a:xfrm>
              <a:prstGeom prst="roundRect">
                <a:avLst>
                  <a:gd fmla="val 16667" name="adj"/>
                </a:avLst>
              </a:prstGeom>
              <a:solidFill>
                <a:srgbClr val="FF0000"/>
              </a:solidFill>
              <a:ln cap="flat" cmpd="sng" w="12700">
                <a:solidFill>
                  <a:srgbClr val="C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5140343" y="5892200"/>
                <a:ext cx="263075" cy="99869"/>
              </a:xfrm>
              <a:prstGeom prst="roundRect">
                <a:avLst>
                  <a:gd fmla="val 16667" name="adj"/>
                </a:avLst>
              </a:prstGeom>
              <a:solidFill>
                <a:srgbClr val="548135"/>
              </a:solidFill>
              <a:ln cap="flat" cmpd="sng" w="12700">
                <a:solidFill>
                  <a:srgbClr val="38562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5140343" y="5662176"/>
                <a:ext cx="263075" cy="99869"/>
              </a:xfrm>
              <a:prstGeom prst="roundRect">
                <a:avLst>
                  <a:gd fmla="val 16667" name="adj"/>
                </a:avLst>
              </a:prstGeom>
              <a:solidFill>
                <a:srgbClr val="833C0B"/>
              </a:solidFill>
              <a:ln cap="flat" cmpd="sng" w="12700">
                <a:solidFill>
                  <a:srgbClr val="C55A1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0" name="Google Shape;200;p6"/>
            <p:cNvSpPr/>
            <p:nvPr/>
          </p:nvSpPr>
          <p:spPr>
            <a:xfrm>
              <a:off x="11489601" y="2097248"/>
              <a:ext cx="332637" cy="411066"/>
            </a:xfrm>
            <a:custGeom>
              <a:rect b="b" l="l" r="r" t="t"/>
              <a:pathLst>
                <a:path extrusionOk="0" h="538163" w="585788">
                  <a:moveTo>
                    <a:pt x="42863" y="61913"/>
                  </a:moveTo>
                  <a:cubicBezTo>
                    <a:pt x="49213" y="68263"/>
                    <a:pt x="45066" y="78048"/>
                    <a:pt x="57150" y="114300"/>
                  </a:cubicBezTo>
                  <a:cubicBezTo>
                    <a:pt x="58738" y="119063"/>
                    <a:pt x="59128" y="124411"/>
                    <a:pt x="61913" y="128588"/>
                  </a:cubicBezTo>
                  <a:lnTo>
                    <a:pt x="71438" y="142875"/>
                  </a:lnTo>
                  <a:cubicBezTo>
                    <a:pt x="74613" y="152400"/>
                    <a:pt x="79854" y="161471"/>
                    <a:pt x="80963" y="171450"/>
                  </a:cubicBezTo>
                  <a:cubicBezTo>
                    <a:pt x="84141" y="200058"/>
                    <a:pt x="85141" y="216155"/>
                    <a:pt x="90488" y="242888"/>
                  </a:cubicBezTo>
                  <a:cubicBezTo>
                    <a:pt x="91772" y="249306"/>
                    <a:pt x="92672" y="255922"/>
                    <a:pt x="95250" y="261938"/>
                  </a:cubicBezTo>
                  <a:cubicBezTo>
                    <a:pt x="97505" y="267199"/>
                    <a:pt x="102215" y="271106"/>
                    <a:pt x="104775" y="276225"/>
                  </a:cubicBezTo>
                  <a:cubicBezTo>
                    <a:pt x="124493" y="315659"/>
                    <a:pt x="91767" y="263857"/>
                    <a:pt x="119063" y="304800"/>
                  </a:cubicBezTo>
                  <a:cubicBezTo>
                    <a:pt x="121478" y="336202"/>
                    <a:pt x="121862" y="365022"/>
                    <a:pt x="128588" y="395288"/>
                  </a:cubicBezTo>
                  <a:cubicBezTo>
                    <a:pt x="129677" y="400188"/>
                    <a:pt x="131763" y="404813"/>
                    <a:pt x="133350" y="409575"/>
                  </a:cubicBezTo>
                  <a:cubicBezTo>
                    <a:pt x="131763" y="439738"/>
                    <a:pt x="131205" y="469972"/>
                    <a:pt x="128588" y="500063"/>
                  </a:cubicBezTo>
                  <a:cubicBezTo>
                    <a:pt x="125311" y="537754"/>
                    <a:pt x="119164" y="500472"/>
                    <a:pt x="128588" y="538163"/>
                  </a:cubicBezTo>
                  <a:cubicBezTo>
                    <a:pt x="142172" y="535446"/>
                    <a:pt x="158008" y="532671"/>
                    <a:pt x="171450" y="528638"/>
                  </a:cubicBezTo>
                  <a:cubicBezTo>
                    <a:pt x="181067" y="525753"/>
                    <a:pt x="190180" y="521082"/>
                    <a:pt x="200025" y="519113"/>
                  </a:cubicBezTo>
                  <a:cubicBezTo>
                    <a:pt x="207963" y="517525"/>
                    <a:pt x="215985" y="516313"/>
                    <a:pt x="223838" y="514350"/>
                  </a:cubicBezTo>
                  <a:cubicBezTo>
                    <a:pt x="228708" y="513132"/>
                    <a:pt x="233255" y="510806"/>
                    <a:pt x="238125" y="509588"/>
                  </a:cubicBezTo>
                  <a:cubicBezTo>
                    <a:pt x="245978" y="507625"/>
                    <a:pt x="254000" y="506413"/>
                    <a:pt x="261938" y="504825"/>
                  </a:cubicBezTo>
                  <a:cubicBezTo>
                    <a:pt x="306393" y="509765"/>
                    <a:pt x="313620" y="513354"/>
                    <a:pt x="361950" y="504825"/>
                  </a:cubicBezTo>
                  <a:cubicBezTo>
                    <a:pt x="370369" y="503339"/>
                    <a:pt x="377653" y="498003"/>
                    <a:pt x="385763" y="495300"/>
                  </a:cubicBezTo>
                  <a:cubicBezTo>
                    <a:pt x="391973" y="493230"/>
                    <a:pt x="398463" y="492125"/>
                    <a:pt x="404813" y="490538"/>
                  </a:cubicBezTo>
                  <a:cubicBezTo>
                    <a:pt x="434101" y="475894"/>
                    <a:pt x="417957" y="484950"/>
                    <a:pt x="452438" y="461963"/>
                  </a:cubicBezTo>
                  <a:lnTo>
                    <a:pt x="466725" y="452438"/>
                  </a:lnTo>
                  <a:cubicBezTo>
                    <a:pt x="471488" y="449263"/>
                    <a:pt x="476966" y="446961"/>
                    <a:pt x="481013" y="442913"/>
                  </a:cubicBezTo>
                  <a:cubicBezTo>
                    <a:pt x="485775" y="438150"/>
                    <a:pt x="489618" y="432241"/>
                    <a:pt x="495300" y="428625"/>
                  </a:cubicBezTo>
                  <a:cubicBezTo>
                    <a:pt x="507279" y="421002"/>
                    <a:pt x="533400" y="409575"/>
                    <a:pt x="533400" y="409575"/>
                  </a:cubicBezTo>
                  <a:cubicBezTo>
                    <a:pt x="536575" y="404813"/>
                    <a:pt x="538878" y="399335"/>
                    <a:pt x="542925" y="395288"/>
                  </a:cubicBezTo>
                  <a:cubicBezTo>
                    <a:pt x="546973" y="391241"/>
                    <a:pt x="553637" y="390233"/>
                    <a:pt x="557213" y="385763"/>
                  </a:cubicBezTo>
                  <a:cubicBezTo>
                    <a:pt x="583503" y="352900"/>
                    <a:pt x="535315" y="389247"/>
                    <a:pt x="576263" y="361950"/>
                  </a:cubicBezTo>
                  <a:cubicBezTo>
                    <a:pt x="578508" y="355214"/>
                    <a:pt x="585788" y="334590"/>
                    <a:pt x="585788" y="328613"/>
                  </a:cubicBezTo>
                  <a:cubicBezTo>
                    <a:pt x="585788" y="315814"/>
                    <a:pt x="583315" y="303105"/>
                    <a:pt x="581025" y="290513"/>
                  </a:cubicBezTo>
                  <a:cubicBezTo>
                    <a:pt x="580127" y="285574"/>
                    <a:pt x="579813" y="279775"/>
                    <a:pt x="576263" y="276225"/>
                  </a:cubicBezTo>
                  <a:cubicBezTo>
                    <a:pt x="565038" y="265000"/>
                    <a:pt x="549389" y="258875"/>
                    <a:pt x="538163" y="247650"/>
                  </a:cubicBezTo>
                  <a:cubicBezTo>
                    <a:pt x="515895" y="225384"/>
                    <a:pt x="531622" y="238800"/>
                    <a:pt x="500063" y="219075"/>
                  </a:cubicBezTo>
                  <a:cubicBezTo>
                    <a:pt x="486249" y="210441"/>
                    <a:pt x="482980" y="206121"/>
                    <a:pt x="466725" y="200025"/>
                  </a:cubicBezTo>
                  <a:cubicBezTo>
                    <a:pt x="460596" y="197727"/>
                    <a:pt x="453944" y="197144"/>
                    <a:pt x="447675" y="195263"/>
                  </a:cubicBezTo>
                  <a:cubicBezTo>
                    <a:pt x="400500" y="181111"/>
                    <a:pt x="438082" y="188902"/>
                    <a:pt x="390525" y="180975"/>
                  </a:cubicBezTo>
                  <a:cubicBezTo>
                    <a:pt x="324288" y="141233"/>
                    <a:pt x="407720" y="189573"/>
                    <a:pt x="342900" y="157163"/>
                  </a:cubicBezTo>
                  <a:cubicBezTo>
                    <a:pt x="337781" y="154603"/>
                    <a:pt x="333732" y="150198"/>
                    <a:pt x="328613" y="147638"/>
                  </a:cubicBezTo>
                  <a:cubicBezTo>
                    <a:pt x="324123" y="145393"/>
                    <a:pt x="318714" y="145313"/>
                    <a:pt x="314325" y="142875"/>
                  </a:cubicBezTo>
                  <a:cubicBezTo>
                    <a:pt x="306564" y="138563"/>
                    <a:pt x="275898" y="117422"/>
                    <a:pt x="266700" y="109538"/>
                  </a:cubicBezTo>
                  <a:cubicBezTo>
                    <a:pt x="250447" y="95607"/>
                    <a:pt x="234630" y="73338"/>
                    <a:pt x="223838" y="57150"/>
                  </a:cubicBezTo>
                  <a:cubicBezTo>
                    <a:pt x="220663" y="52388"/>
                    <a:pt x="217977" y="47260"/>
                    <a:pt x="214313" y="42863"/>
                  </a:cubicBezTo>
                  <a:cubicBezTo>
                    <a:pt x="205462" y="32242"/>
                    <a:pt x="182630" y="12320"/>
                    <a:pt x="171450" y="9525"/>
                  </a:cubicBezTo>
                  <a:lnTo>
                    <a:pt x="133350" y="0"/>
                  </a:lnTo>
                  <a:cubicBezTo>
                    <a:pt x="106363" y="1588"/>
                    <a:pt x="79288" y="2073"/>
                    <a:pt x="52388" y="4763"/>
                  </a:cubicBezTo>
                  <a:cubicBezTo>
                    <a:pt x="47393" y="5263"/>
                    <a:pt x="42970" y="8307"/>
                    <a:pt x="38100" y="9525"/>
                  </a:cubicBezTo>
                  <a:lnTo>
                    <a:pt x="0" y="19050"/>
                  </a:lnTo>
                  <a:cubicBezTo>
                    <a:pt x="1828" y="30018"/>
                    <a:pt x="3665" y="50192"/>
                    <a:pt x="9525" y="61913"/>
                  </a:cubicBezTo>
                  <a:cubicBezTo>
                    <a:pt x="12085" y="67032"/>
                    <a:pt x="14142" y="73255"/>
                    <a:pt x="19050" y="76200"/>
                  </a:cubicBezTo>
                  <a:cubicBezTo>
                    <a:pt x="23134" y="78650"/>
                    <a:pt x="36513" y="55563"/>
                    <a:pt x="42863" y="61913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9305626" y="2701739"/>
              <a:ext cx="2535812" cy="2165945"/>
            </a:xfrm>
            <a:custGeom>
              <a:rect b="b" l="l" r="r" t="t"/>
              <a:pathLst>
                <a:path extrusionOk="0" h="2809875" w="2809875">
                  <a:moveTo>
                    <a:pt x="2185988" y="623888"/>
                  </a:moveTo>
                  <a:cubicBezTo>
                    <a:pt x="2182813" y="627857"/>
                    <a:pt x="2178245" y="641155"/>
                    <a:pt x="2171700" y="647700"/>
                  </a:cubicBezTo>
                  <a:cubicBezTo>
                    <a:pt x="2168150" y="651250"/>
                    <a:pt x="2161903" y="650218"/>
                    <a:pt x="2157413" y="652463"/>
                  </a:cubicBezTo>
                  <a:cubicBezTo>
                    <a:pt x="2152293" y="655023"/>
                    <a:pt x="2148356" y="659663"/>
                    <a:pt x="2143125" y="661988"/>
                  </a:cubicBezTo>
                  <a:cubicBezTo>
                    <a:pt x="2133950" y="666066"/>
                    <a:pt x="2124075" y="668338"/>
                    <a:pt x="2114550" y="671513"/>
                  </a:cubicBezTo>
                  <a:lnTo>
                    <a:pt x="2100263" y="676275"/>
                  </a:lnTo>
                  <a:lnTo>
                    <a:pt x="2085975" y="681038"/>
                  </a:lnTo>
                  <a:cubicBezTo>
                    <a:pt x="2073275" y="679450"/>
                    <a:pt x="2060390" y="678957"/>
                    <a:pt x="2047875" y="676275"/>
                  </a:cubicBezTo>
                  <a:cubicBezTo>
                    <a:pt x="1988624" y="663578"/>
                    <a:pt x="2042046" y="673096"/>
                    <a:pt x="2005013" y="657225"/>
                  </a:cubicBezTo>
                  <a:cubicBezTo>
                    <a:pt x="1998997" y="654647"/>
                    <a:pt x="1992313" y="654050"/>
                    <a:pt x="1985963" y="652463"/>
                  </a:cubicBezTo>
                  <a:cubicBezTo>
                    <a:pt x="1947858" y="656696"/>
                    <a:pt x="1908328" y="659291"/>
                    <a:pt x="1871663" y="671513"/>
                  </a:cubicBezTo>
                  <a:lnTo>
                    <a:pt x="1843088" y="681038"/>
                  </a:lnTo>
                  <a:lnTo>
                    <a:pt x="1828800" y="685800"/>
                  </a:lnTo>
                  <a:cubicBezTo>
                    <a:pt x="1819275" y="692150"/>
                    <a:pt x="1806575" y="695325"/>
                    <a:pt x="1800225" y="704850"/>
                  </a:cubicBezTo>
                  <a:cubicBezTo>
                    <a:pt x="1797050" y="709613"/>
                    <a:pt x="1795008" y="715369"/>
                    <a:pt x="1790700" y="719138"/>
                  </a:cubicBezTo>
                  <a:cubicBezTo>
                    <a:pt x="1782085" y="726676"/>
                    <a:pt x="1762125" y="738188"/>
                    <a:pt x="1762125" y="738188"/>
                  </a:cubicBezTo>
                  <a:cubicBezTo>
                    <a:pt x="1758950" y="742950"/>
                    <a:pt x="1756908" y="748706"/>
                    <a:pt x="1752600" y="752475"/>
                  </a:cubicBezTo>
                  <a:cubicBezTo>
                    <a:pt x="1743985" y="760013"/>
                    <a:pt x="1724025" y="771525"/>
                    <a:pt x="1724025" y="771525"/>
                  </a:cubicBezTo>
                  <a:cubicBezTo>
                    <a:pt x="1714918" y="798851"/>
                    <a:pt x="1725786" y="773344"/>
                    <a:pt x="1704975" y="800100"/>
                  </a:cubicBezTo>
                  <a:cubicBezTo>
                    <a:pt x="1697947" y="809136"/>
                    <a:pt x="1692275" y="819150"/>
                    <a:pt x="1685925" y="828675"/>
                  </a:cubicBezTo>
                  <a:lnTo>
                    <a:pt x="1676400" y="842963"/>
                  </a:lnTo>
                  <a:cubicBezTo>
                    <a:pt x="1664035" y="880058"/>
                    <a:pt x="1654167" y="895730"/>
                    <a:pt x="1676400" y="942975"/>
                  </a:cubicBezTo>
                  <a:cubicBezTo>
                    <a:pt x="1680675" y="952060"/>
                    <a:pt x="1704975" y="952500"/>
                    <a:pt x="1704975" y="952500"/>
                  </a:cubicBezTo>
                  <a:cubicBezTo>
                    <a:pt x="1719263" y="950913"/>
                    <a:pt x="1733462" y="947738"/>
                    <a:pt x="1747838" y="947738"/>
                  </a:cubicBezTo>
                  <a:cubicBezTo>
                    <a:pt x="2164680" y="947738"/>
                    <a:pt x="2085694" y="837775"/>
                    <a:pt x="2171700" y="966788"/>
                  </a:cubicBezTo>
                  <a:cubicBezTo>
                    <a:pt x="2170113" y="981075"/>
                    <a:pt x="2169301" y="995470"/>
                    <a:pt x="2166938" y="1009650"/>
                  </a:cubicBezTo>
                  <a:cubicBezTo>
                    <a:pt x="2164887" y="1021958"/>
                    <a:pt x="2159805" y="1028208"/>
                    <a:pt x="2152650" y="1038225"/>
                  </a:cubicBezTo>
                  <a:cubicBezTo>
                    <a:pt x="2148036" y="1044684"/>
                    <a:pt x="2143125" y="1050925"/>
                    <a:pt x="2138363" y="1057275"/>
                  </a:cubicBezTo>
                  <a:cubicBezTo>
                    <a:pt x="2135188" y="1066800"/>
                    <a:pt x="2131273" y="1076110"/>
                    <a:pt x="2128838" y="1085850"/>
                  </a:cubicBezTo>
                  <a:cubicBezTo>
                    <a:pt x="2125663" y="1098550"/>
                    <a:pt x="2126574" y="1113058"/>
                    <a:pt x="2119313" y="1123950"/>
                  </a:cubicBezTo>
                  <a:cubicBezTo>
                    <a:pt x="2116138" y="1128713"/>
                    <a:pt x="2114908" y="1135678"/>
                    <a:pt x="2109788" y="1138238"/>
                  </a:cubicBezTo>
                  <a:cubicBezTo>
                    <a:pt x="2098079" y="1144093"/>
                    <a:pt x="2084107" y="1143623"/>
                    <a:pt x="2071688" y="1147763"/>
                  </a:cubicBezTo>
                  <a:lnTo>
                    <a:pt x="2028825" y="1162050"/>
                  </a:lnTo>
                  <a:cubicBezTo>
                    <a:pt x="2024063" y="1163637"/>
                    <a:pt x="2019461" y="1165829"/>
                    <a:pt x="2014538" y="1166813"/>
                  </a:cubicBezTo>
                  <a:lnTo>
                    <a:pt x="1990725" y="1171575"/>
                  </a:lnTo>
                  <a:cubicBezTo>
                    <a:pt x="1974850" y="1169988"/>
                    <a:pt x="1958869" y="1169239"/>
                    <a:pt x="1943100" y="1166813"/>
                  </a:cubicBezTo>
                  <a:cubicBezTo>
                    <a:pt x="1938138" y="1166050"/>
                    <a:pt x="1933736" y="1163035"/>
                    <a:pt x="1928813" y="1162050"/>
                  </a:cubicBezTo>
                  <a:cubicBezTo>
                    <a:pt x="1917806" y="1159849"/>
                    <a:pt x="1906519" y="1159296"/>
                    <a:pt x="1895475" y="1157288"/>
                  </a:cubicBezTo>
                  <a:cubicBezTo>
                    <a:pt x="1889035" y="1156117"/>
                    <a:pt x="1882843" y="1153809"/>
                    <a:pt x="1876425" y="1152525"/>
                  </a:cubicBezTo>
                  <a:cubicBezTo>
                    <a:pt x="1796507" y="1136541"/>
                    <a:pt x="1922238" y="1166361"/>
                    <a:pt x="1790700" y="1133475"/>
                  </a:cubicBezTo>
                  <a:cubicBezTo>
                    <a:pt x="1785938" y="1130300"/>
                    <a:pt x="1780460" y="1127997"/>
                    <a:pt x="1776413" y="1123950"/>
                  </a:cubicBezTo>
                  <a:cubicBezTo>
                    <a:pt x="1772366" y="1119903"/>
                    <a:pt x="1771357" y="1113239"/>
                    <a:pt x="1766888" y="1109663"/>
                  </a:cubicBezTo>
                  <a:cubicBezTo>
                    <a:pt x="1762968" y="1106527"/>
                    <a:pt x="1757363" y="1106488"/>
                    <a:pt x="1752600" y="1104900"/>
                  </a:cubicBezTo>
                  <a:cubicBezTo>
                    <a:pt x="1741488" y="1108075"/>
                    <a:pt x="1729756" y="1109582"/>
                    <a:pt x="1719263" y="1114425"/>
                  </a:cubicBezTo>
                  <a:cubicBezTo>
                    <a:pt x="1708869" y="1119222"/>
                    <a:pt x="1701548" y="1129855"/>
                    <a:pt x="1690688" y="1133475"/>
                  </a:cubicBezTo>
                  <a:lnTo>
                    <a:pt x="1676400" y="1138238"/>
                  </a:lnTo>
                  <a:cubicBezTo>
                    <a:pt x="1673225" y="1143000"/>
                    <a:pt x="1670539" y="1148128"/>
                    <a:pt x="1666875" y="1152525"/>
                  </a:cubicBezTo>
                  <a:cubicBezTo>
                    <a:pt x="1662563" y="1157699"/>
                    <a:pt x="1656324" y="1161209"/>
                    <a:pt x="1652588" y="1166813"/>
                  </a:cubicBezTo>
                  <a:cubicBezTo>
                    <a:pt x="1649803" y="1170990"/>
                    <a:pt x="1650070" y="1176610"/>
                    <a:pt x="1647825" y="1181100"/>
                  </a:cubicBezTo>
                  <a:cubicBezTo>
                    <a:pt x="1639887" y="1196976"/>
                    <a:pt x="1638301" y="1195387"/>
                    <a:pt x="1624013" y="1204913"/>
                  </a:cubicBezTo>
                  <a:cubicBezTo>
                    <a:pt x="1620838" y="1209675"/>
                    <a:pt x="1613366" y="1213587"/>
                    <a:pt x="1614488" y="1219200"/>
                  </a:cubicBezTo>
                  <a:cubicBezTo>
                    <a:pt x="1615610" y="1224813"/>
                    <a:pt x="1623129" y="1227784"/>
                    <a:pt x="1628775" y="1228725"/>
                  </a:cubicBezTo>
                  <a:cubicBezTo>
                    <a:pt x="1633727" y="1229550"/>
                    <a:pt x="1638236" y="1225342"/>
                    <a:pt x="1643063" y="1223963"/>
                  </a:cubicBezTo>
                  <a:cubicBezTo>
                    <a:pt x="1649357" y="1222165"/>
                    <a:pt x="1655763" y="1220788"/>
                    <a:pt x="1662113" y="1219200"/>
                  </a:cubicBezTo>
                  <a:cubicBezTo>
                    <a:pt x="1676954" y="1220849"/>
                    <a:pt x="1721338" y="1225330"/>
                    <a:pt x="1738313" y="1228725"/>
                  </a:cubicBezTo>
                  <a:cubicBezTo>
                    <a:pt x="1743236" y="1229710"/>
                    <a:pt x="1747838" y="1231900"/>
                    <a:pt x="1752600" y="1233488"/>
                  </a:cubicBezTo>
                  <a:cubicBezTo>
                    <a:pt x="1769273" y="1231972"/>
                    <a:pt x="1814528" y="1231890"/>
                    <a:pt x="1833563" y="1219200"/>
                  </a:cubicBezTo>
                  <a:lnTo>
                    <a:pt x="1847850" y="1209675"/>
                  </a:lnTo>
                  <a:lnTo>
                    <a:pt x="2019300" y="1219200"/>
                  </a:lnTo>
                  <a:cubicBezTo>
                    <a:pt x="2024961" y="1220049"/>
                    <a:pt x="2028357" y="1226400"/>
                    <a:pt x="2033588" y="1228725"/>
                  </a:cubicBezTo>
                  <a:cubicBezTo>
                    <a:pt x="2042763" y="1232803"/>
                    <a:pt x="2062163" y="1238250"/>
                    <a:pt x="2062163" y="1238250"/>
                  </a:cubicBezTo>
                  <a:cubicBezTo>
                    <a:pt x="2124670" y="1217416"/>
                    <a:pt x="2139982" y="1210500"/>
                    <a:pt x="2247900" y="1238250"/>
                  </a:cubicBezTo>
                  <a:cubicBezTo>
                    <a:pt x="2260296" y="1241437"/>
                    <a:pt x="2245428" y="1263758"/>
                    <a:pt x="2243138" y="1276350"/>
                  </a:cubicBezTo>
                  <a:cubicBezTo>
                    <a:pt x="2240229" y="1292349"/>
                    <a:pt x="2234487" y="1295822"/>
                    <a:pt x="2224088" y="1309688"/>
                  </a:cubicBezTo>
                  <a:cubicBezTo>
                    <a:pt x="2212114" y="1345605"/>
                    <a:pt x="2228268" y="1301327"/>
                    <a:pt x="2209800" y="1338263"/>
                  </a:cubicBezTo>
                  <a:cubicBezTo>
                    <a:pt x="2207555" y="1342753"/>
                    <a:pt x="2208174" y="1348630"/>
                    <a:pt x="2205038" y="1352550"/>
                  </a:cubicBezTo>
                  <a:cubicBezTo>
                    <a:pt x="2198855" y="1360279"/>
                    <a:pt x="2185409" y="1364282"/>
                    <a:pt x="2176463" y="1366838"/>
                  </a:cubicBezTo>
                  <a:cubicBezTo>
                    <a:pt x="2170169" y="1368636"/>
                    <a:pt x="2163682" y="1369719"/>
                    <a:pt x="2157413" y="1371600"/>
                  </a:cubicBezTo>
                  <a:cubicBezTo>
                    <a:pt x="2147796" y="1374485"/>
                    <a:pt x="2128838" y="1381125"/>
                    <a:pt x="2128838" y="1381125"/>
                  </a:cubicBezTo>
                  <a:cubicBezTo>
                    <a:pt x="2124075" y="1379538"/>
                    <a:pt x="2118470" y="1379499"/>
                    <a:pt x="2114550" y="1376363"/>
                  </a:cubicBezTo>
                  <a:cubicBezTo>
                    <a:pt x="2110080" y="1372787"/>
                    <a:pt x="2110613" y="1363317"/>
                    <a:pt x="2105025" y="1362075"/>
                  </a:cubicBezTo>
                  <a:cubicBezTo>
                    <a:pt x="2094067" y="1359640"/>
                    <a:pt x="2082800" y="1365250"/>
                    <a:pt x="2071688" y="1366838"/>
                  </a:cubicBezTo>
                  <a:lnTo>
                    <a:pt x="2043113" y="1376363"/>
                  </a:lnTo>
                  <a:lnTo>
                    <a:pt x="2028825" y="1381125"/>
                  </a:lnTo>
                  <a:cubicBezTo>
                    <a:pt x="2024063" y="1384300"/>
                    <a:pt x="2019657" y="1388090"/>
                    <a:pt x="2014538" y="1390650"/>
                  </a:cubicBezTo>
                  <a:cubicBezTo>
                    <a:pt x="2010048" y="1392895"/>
                    <a:pt x="2005173" y="1394428"/>
                    <a:pt x="2000250" y="1395413"/>
                  </a:cubicBezTo>
                  <a:cubicBezTo>
                    <a:pt x="1981312" y="1399201"/>
                    <a:pt x="1961836" y="1400254"/>
                    <a:pt x="1943100" y="1404938"/>
                  </a:cubicBezTo>
                  <a:lnTo>
                    <a:pt x="1924050" y="1409700"/>
                  </a:lnTo>
                  <a:cubicBezTo>
                    <a:pt x="1891298" y="1431535"/>
                    <a:pt x="1899095" y="1417890"/>
                    <a:pt x="1890713" y="1443038"/>
                  </a:cubicBezTo>
                  <a:cubicBezTo>
                    <a:pt x="1895475" y="1446213"/>
                    <a:pt x="1900953" y="1448516"/>
                    <a:pt x="1905000" y="1452563"/>
                  </a:cubicBezTo>
                  <a:cubicBezTo>
                    <a:pt x="1920153" y="1467716"/>
                    <a:pt x="1918525" y="1483046"/>
                    <a:pt x="1909763" y="1504950"/>
                  </a:cubicBezTo>
                  <a:cubicBezTo>
                    <a:pt x="1907637" y="1510265"/>
                    <a:pt x="1900595" y="1511915"/>
                    <a:pt x="1895475" y="1514475"/>
                  </a:cubicBezTo>
                  <a:cubicBezTo>
                    <a:pt x="1856039" y="1534194"/>
                    <a:pt x="1907849" y="1501465"/>
                    <a:pt x="1866900" y="1528763"/>
                  </a:cubicBezTo>
                  <a:cubicBezTo>
                    <a:pt x="1868488" y="1533525"/>
                    <a:pt x="1868113" y="1539500"/>
                    <a:pt x="1871663" y="1543050"/>
                  </a:cubicBezTo>
                  <a:cubicBezTo>
                    <a:pt x="1875213" y="1546600"/>
                    <a:pt x="1880980" y="1547103"/>
                    <a:pt x="1885950" y="1547813"/>
                  </a:cubicBezTo>
                  <a:cubicBezTo>
                    <a:pt x="1903308" y="1550293"/>
                    <a:pt x="1920875" y="1550988"/>
                    <a:pt x="1938338" y="1552575"/>
                  </a:cubicBezTo>
                  <a:cubicBezTo>
                    <a:pt x="1947749" y="1555712"/>
                    <a:pt x="1960199" y="1558471"/>
                    <a:pt x="1966913" y="1566863"/>
                  </a:cubicBezTo>
                  <a:cubicBezTo>
                    <a:pt x="1970049" y="1570783"/>
                    <a:pt x="1970088" y="1576388"/>
                    <a:pt x="1971675" y="1581150"/>
                  </a:cubicBezTo>
                  <a:cubicBezTo>
                    <a:pt x="1968365" y="1614257"/>
                    <a:pt x="1969920" y="1621926"/>
                    <a:pt x="1962150" y="1647825"/>
                  </a:cubicBezTo>
                  <a:cubicBezTo>
                    <a:pt x="1959265" y="1657442"/>
                    <a:pt x="1962150" y="1673225"/>
                    <a:pt x="1952625" y="1676400"/>
                  </a:cubicBezTo>
                  <a:cubicBezTo>
                    <a:pt x="1900507" y="1693775"/>
                    <a:pt x="1979459" y="1666062"/>
                    <a:pt x="1924050" y="1690688"/>
                  </a:cubicBezTo>
                  <a:cubicBezTo>
                    <a:pt x="1914875" y="1694766"/>
                    <a:pt x="1904455" y="1695723"/>
                    <a:pt x="1895475" y="1700213"/>
                  </a:cubicBezTo>
                  <a:cubicBezTo>
                    <a:pt x="1889125" y="1703388"/>
                    <a:pt x="1883160" y="1707493"/>
                    <a:pt x="1876425" y="1709738"/>
                  </a:cubicBezTo>
                  <a:cubicBezTo>
                    <a:pt x="1864006" y="1713878"/>
                    <a:pt x="1850744" y="1715124"/>
                    <a:pt x="1838325" y="1719263"/>
                  </a:cubicBezTo>
                  <a:cubicBezTo>
                    <a:pt x="1833563" y="1720850"/>
                    <a:pt x="1828990" y="1723200"/>
                    <a:pt x="1824038" y="1724025"/>
                  </a:cubicBezTo>
                  <a:cubicBezTo>
                    <a:pt x="1809858" y="1726388"/>
                    <a:pt x="1795463" y="1727200"/>
                    <a:pt x="1781175" y="1728788"/>
                  </a:cubicBezTo>
                  <a:cubicBezTo>
                    <a:pt x="1754168" y="1735539"/>
                    <a:pt x="1736775" y="1740425"/>
                    <a:pt x="1704975" y="1743075"/>
                  </a:cubicBezTo>
                  <a:lnTo>
                    <a:pt x="1647825" y="1747838"/>
                  </a:lnTo>
                  <a:cubicBezTo>
                    <a:pt x="1635125" y="1751013"/>
                    <a:pt x="1622562" y="1754796"/>
                    <a:pt x="1609725" y="1757363"/>
                  </a:cubicBezTo>
                  <a:cubicBezTo>
                    <a:pt x="1601788" y="1758950"/>
                    <a:pt x="1593766" y="1760162"/>
                    <a:pt x="1585913" y="1762125"/>
                  </a:cubicBezTo>
                  <a:cubicBezTo>
                    <a:pt x="1581043" y="1763343"/>
                    <a:pt x="1576495" y="1765670"/>
                    <a:pt x="1571625" y="1766888"/>
                  </a:cubicBezTo>
                  <a:cubicBezTo>
                    <a:pt x="1563772" y="1768851"/>
                    <a:pt x="1555666" y="1769687"/>
                    <a:pt x="1547813" y="1771650"/>
                  </a:cubicBezTo>
                  <a:cubicBezTo>
                    <a:pt x="1542943" y="1772868"/>
                    <a:pt x="1538417" y="1775284"/>
                    <a:pt x="1533525" y="1776413"/>
                  </a:cubicBezTo>
                  <a:cubicBezTo>
                    <a:pt x="1517750" y="1780053"/>
                    <a:pt x="1501606" y="1782012"/>
                    <a:pt x="1485900" y="1785938"/>
                  </a:cubicBezTo>
                  <a:cubicBezTo>
                    <a:pt x="1481410" y="1787060"/>
                    <a:pt x="1458157" y="1792355"/>
                    <a:pt x="1452563" y="1795463"/>
                  </a:cubicBezTo>
                  <a:cubicBezTo>
                    <a:pt x="1442556" y="1801023"/>
                    <a:pt x="1423988" y="1814513"/>
                    <a:pt x="1423988" y="1814513"/>
                  </a:cubicBezTo>
                  <a:cubicBezTo>
                    <a:pt x="1417514" y="1824224"/>
                    <a:pt x="1407560" y="1839726"/>
                    <a:pt x="1400175" y="1847850"/>
                  </a:cubicBezTo>
                  <a:cubicBezTo>
                    <a:pt x="1372351" y="1878457"/>
                    <a:pt x="1373792" y="1875973"/>
                    <a:pt x="1347788" y="1895475"/>
                  </a:cubicBezTo>
                  <a:cubicBezTo>
                    <a:pt x="1346200" y="1900238"/>
                    <a:pt x="1345463" y="1905374"/>
                    <a:pt x="1343025" y="1909763"/>
                  </a:cubicBezTo>
                  <a:cubicBezTo>
                    <a:pt x="1337466" y="1919770"/>
                    <a:pt x="1323975" y="1938338"/>
                    <a:pt x="1323975" y="1938338"/>
                  </a:cubicBezTo>
                  <a:cubicBezTo>
                    <a:pt x="1321407" y="1946041"/>
                    <a:pt x="1312433" y="1977454"/>
                    <a:pt x="1304925" y="1985963"/>
                  </a:cubicBezTo>
                  <a:cubicBezTo>
                    <a:pt x="1285615" y="2007847"/>
                    <a:pt x="1264763" y="2028414"/>
                    <a:pt x="1243013" y="2047875"/>
                  </a:cubicBezTo>
                  <a:cubicBezTo>
                    <a:pt x="1234482" y="2055508"/>
                    <a:pt x="1223963" y="2060575"/>
                    <a:pt x="1214438" y="2066925"/>
                  </a:cubicBezTo>
                  <a:cubicBezTo>
                    <a:pt x="1209675" y="2070100"/>
                    <a:pt x="1204197" y="2072402"/>
                    <a:pt x="1200150" y="2076450"/>
                  </a:cubicBezTo>
                  <a:cubicBezTo>
                    <a:pt x="1181816" y="2094785"/>
                    <a:pt x="1189599" y="2085134"/>
                    <a:pt x="1176338" y="2105025"/>
                  </a:cubicBezTo>
                  <a:cubicBezTo>
                    <a:pt x="1174750" y="2119313"/>
                    <a:pt x="1176121" y="2134250"/>
                    <a:pt x="1171575" y="2147888"/>
                  </a:cubicBezTo>
                  <a:cubicBezTo>
                    <a:pt x="1169445" y="2154277"/>
                    <a:pt x="1163136" y="2158833"/>
                    <a:pt x="1157288" y="2162175"/>
                  </a:cubicBezTo>
                  <a:cubicBezTo>
                    <a:pt x="1110693" y="2188801"/>
                    <a:pt x="1171758" y="2135068"/>
                    <a:pt x="1109663" y="2176463"/>
                  </a:cubicBezTo>
                  <a:cubicBezTo>
                    <a:pt x="1104900" y="2179638"/>
                    <a:pt x="1100606" y="2183663"/>
                    <a:pt x="1095375" y="2185988"/>
                  </a:cubicBezTo>
                  <a:cubicBezTo>
                    <a:pt x="1086200" y="2190066"/>
                    <a:pt x="1066800" y="2195513"/>
                    <a:pt x="1066800" y="2195513"/>
                  </a:cubicBezTo>
                  <a:cubicBezTo>
                    <a:pt x="1063625" y="2203450"/>
                    <a:pt x="1061427" y="2211852"/>
                    <a:pt x="1057275" y="2219325"/>
                  </a:cubicBezTo>
                  <a:cubicBezTo>
                    <a:pt x="1045384" y="2240728"/>
                    <a:pt x="1043138" y="2235338"/>
                    <a:pt x="1028700" y="2252663"/>
                  </a:cubicBezTo>
                  <a:cubicBezTo>
                    <a:pt x="1012826" y="2271712"/>
                    <a:pt x="1027112" y="2263776"/>
                    <a:pt x="1004888" y="2276475"/>
                  </a:cubicBezTo>
                  <a:cubicBezTo>
                    <a:pt x="998724" y="2279997"/>
                    <a:pt x="992002" y="2282478"/>
                    <a:pt x="985838" y="2286000"/>
                  </a:cubicBezTo>
                  <a:cubicBezTo>
                    <a:pt x="980868" y="2288840"/>
                    <a:pt x="976781" y="2293200"/>
                    <a:pt x="971550" y="2295525"/>
                  </a:cubicBezTo>
                  <a:cubicBezTo>
                    <a:pt x="962375" y="2299603"/>
                    <a:pt x="942975" y="2305050"/>
                    <a:pt x="942975" y="2305050"/>
                  </a:cubicBezTo>
                  <a:cubicBezTo>
                    <a:pt x="920750" y="2303463"/>
                    <a:pt x="898429" y="2302891"/>
                    <a:pt x="876300" y="2300288"/>
                  </a:cubicBezTo>
                  <a:cubicBezTo>
                    <a:pt x="871314" y="2299701"/>
                    <a:pt x="866190" y="2298310"/>
                    <a:pt x="862013" y="2295525"/>
                  </a:cubicBezTo>
                  <a:cubicBezTo>
                    <a:pt x="841420" y="2281796"/>
                    <a:pt x="855248" y="2281061"/>
                    <a:pt x="833438" y="2271713"/>
                  </a:cubicBezTo>
                  <a:cubicBezTo>
                    <a:pt x="827548" y="2269189"/>
                    <a:pt x="794819" y="2263037"/>
                    <a:pt x="790575" y="2262188"/>
                  </a:cubicBezTo>
                  <a:cubicBezTo>
                    <a:pt x="750888" y="2263775"/>
                    <a:pt x="711138" y="2264217"/>
                    <a:pt x="671513" y="2266950"/>
                  </a:cubicBezTo>
                  <a:cubicBezTo>
                    <a:pt x="664983" y="2267400"/>
                    <a:pt x="658317" y="2268786"/>
                    <a:pt x="652463" y="2271713"/>
                  </a:cubicBezTo>
                  <a:cubicBezTo>
                    <a:pt x="642224" y="2276833"/>
                    <a:pt x="623888" y="2290763"/>
                    <a:pt x="623888" y="2290763"/>
                  </a:cubicBezTo>
                  <a:cubicBezTo>
                    <a:pt x="622300" y="2295525"/>
                    <a:pt x="621370" y="2300560"/>
                    <a:pt x="619125" y="2305050"/>
                  </a:cubicBezTo>
                  <a:cubicBezTo>
                    <a:pt x="616565" y="2310170"/>
                    <a:pt x="610887" y="2313761"/>
                    <a:pt x="609600" y="2319338"/>
                  </a:cubicBezTo>
                  <a:cubicBezTo>
                    <a:pt x="604914" y="2339645"/>
                    <a:pt x="609703" y="2361995"/>
                    <a:pt x="600075" y="2381250"/>
                  </a:cubicBezTo>
                  <a:cubicBezTo>
                    <a:pt x="596198" y="2389003"/>
                    <a:pt x="583556" y="2405773"/>
                    <a:pt x="576263" y="2409825"/>
                  </a:cubicBezTo>
                  <a:cubicBezTo>
                    <a:pt x="567486" y="2414701"/>
                    <a:pt x="547688" y="2419350"/>
                    <a:pt x="547688" y="2419350"/>
                  </a:cubicBezTo>
                  <a:cubicBezTo>
                    <a:pt x="542925" y="2422525"/>
                    <a:pt x="538520" y="2426315"/>
                    <a:pt x="533400" y="2428875"/>
                  </a:cubicBezTo>
                  <a:cubicBezTo>
                    <a:pt x="528910" y="2431120"/>
                    <a:pt x="524126" y="2433374"/>
                    <a:pt x="519113" y="2433638"/>
                  </a:cubicBezTo>
                  <a:cubicBezTo>
                    <a:pt x="463604" y="2436560"/>
                    <a:pt x="407988" y="2436813"/>
                    <a:pt x="352425" y="2438400"/>
                  </a:cubicBezTo>
                  <a:cubicBezTo>
                    <a:pt x="342900" y="2439988"/>
                    <a:pt x="333319" y="2441269"/>
                    <a:pt x="323850" y="2443163"/>
                  </a:cubicBezTo>
                  <a:cubicBezTo>
                    <a:pt x="299301" y="2448073"/>
                    <a:pt x="302035" y="2451414"/>
                    <a:pt x="271463" y="2452688"/>
                  </a:cubicBezTo>
                  <a:cubicBezTo>
                    <a:pt x="206412" y="2455398"/>
                    <a:pt x="141288" y="2455863"/>
                    <a:pt x="76200" y="2457450"/>
                  </a:cubicBezTo>
                  <a:cubicBezTo>
                    <a:pt x="63921" y="2459204"/>
                    <a:pt x="41872" y="2460327"/>
                    <a:pt x="28575" y="2466975"/>
                  </a:cubicBezTo>
                  <a:cubicBezTo>
                    <a:pt x="-8362" y="2485443"/>
                    <a:pt x="35921" y="2469288"/>
                    <a:pt x="0" y="2481263"/>
                  </a:cubicBezTo>
                  <a:cubicBezTo>
                    <a:pt x="38103" y="2493962"/>
                    <a:pt x="-9526" y="2481263"/>
                    <a:pt x="28575" y="2481263"/>
                  </a:cubicBezTo>
                  <a:cubicBezTo>
                    <a:pt x="54025" y="2481263"/>
                    <a:pt x="79367" y="2484573"/>
                    <a:pt x="104775" y="2486025"/>
                  </a:cubicBezTo>
                  <a:lnTo>
                    <a:pt x="195263" y="2490788"/>
                  </a:lnTo>
                  <a:cubicBezTo>
                    <a:pt x="200025" y="2495550"/>
                    <a:pt x="203946" y="2501339"/>
                    <a:pt x="209550" y="2505075"/>
                  </a:cubicBezTo>
                  <a:cubicBezTo>
                    <a:pt x="213727" y="2507860"/>
                    <a:pt x="219137" y="2508075"/>
                    <a:pt x="223838" y="2509838"/>
                  </a:cubicBezTo>
                  <a:cubicBezTo>
                    <a:pt x="259702" y="2523287"/>
                    <a:pt x="234782" y="2516146"/>
                    <a:pt x="266700" y="2524125"/>
                  </a:cubicBezTo>
                  <a:cubicBezTo>
                    <a:pt x="265113" y="2538413"/>
                    <a:pt x="264124" y="2552780"/>
                    <a:pt x="261938" y="2566988"/>
                  </a:cubicBezTo>
                  <a:cubicBezTo>
                    <a:pt x="260943" y="2573457"/>
                    <a:pt x="257175" y="2579493"/>
                    <a:pt x="257175" y="2586038"/>
                  </a:cubicBezTo>
                  <a:cubicBezTo>
                    <a:pt x="257175" y="2591058"/>
                    <a:pt x="260350" y="2595563"/>
                    <a:pt x="261938" y="2600325"/>
                  </a:cubicBezTo>
                  <a:cubicBezTo>
                    <a:pt x="268288" y="2598738"/>
                    <a:pt x="274719" y="2597444"/>
                    <a:pt x="280988" y="2595563"/>
                  </a:cubicBezTo>
                  <a:cubicBezTo>
                    <a:pt x="290605" y="2592678"/>
                    <a:pt x="309563" y="2586038"/>
                    <a:pt x="309563" y="2586038"/>
                  </a:cubicBezTo>
                  <a:cubicBezTo>
                    <a:pt x="373063" y="2589213"/>
                    <a:pt x="437484" y="2584331"/>
                    <a:pt x="500063" y="2595563"/>
                  </a:cubicBezTo>
                  <a:cubicBezTo>
                    <a:pt x="508030" y="2596993"/>
                    <a:pt x="497263" y="2611522"/>
                    <a:pt x="495300" y="2619375"/>
                  </a:cubicBezTo>
                  <a:cubicBezTo>
                    <a:pt x="494082" y="2624245"/>
                    <a:pt x="493620" y="2629700"/>
                    <a:pt x="490538" y="2633663"/>
                  </a:cubicBezTo>
                  <a:cubicBezTo>
                    <a:pt x="482268" y="2644296"/>
                    <a:pt x="461963" y="2662238"/>
                    <a:pt x="461963" y="2662238"/>
                  </a:cubicBezTo>
                  <a:cubicBezTo>
                    <a:pt x="460375" y="2667000"/>
                    <a:pt x="459985" y="2672348"/>
                    <a:pt x="457200" y="2676525"/>
                  </a:cubicBezTo>
                  <a:cubicBezTo>
                    <a:pt x="449864" y="2687528"/>
                    <a:pt x="439170" y="2693308"/>
                    <a:pt x="428625" y="2700338"/>
                  </a:cubicBezTo>
                  <a:cubicBezTo>
                    <a:pt x="418816" y="2729766"/>
                    <a:pt x="417125" y="2719388"/>
                    <a:pt x="476250" y="2719388"/>
                  </a:cubicBezTo>
                  <a:cubicBezTo>
                    <a:pt x="527075" y="2719388"/>
                    <a:pt x="577850" y="2716213"/>
                    <a:pt x="628650" y="2714625"/>
                  </a:cubicBezTo>
                  <a:lnTo>
                    <a:pt x="666750" y="2709863"/>
                  </a:lnTo>
                  <a:cubicBezTo>
                    <a:pt x="677877" y="2708379"/>
                    <a:pt x="688901" y="2706032"/>
                    <a:pt x="700088" y="2705100"/>
                  </a:cubicBezTo>
                  <a:cubicBezTo>
                    <a:pt x="727029" y="2702855"/>
                    <a:pt x="754063" y="2701925"/>
                    <a:pt x="781050" y="2700338"/>
                  </a:cubicBezTo>
                  <a:cubicBezTo>
                    <a:pt x="797446" y="2698288"/>
                    <a:pt x="846829" y="2691938"/>
                    <a:pt x="862013" y="2690813"/>
                  </a:cubicBezTo>
                  <a:cubicBezTo>
                    <a:pt x="890554" y="2688699"/>
                    <a:pt x="919163" y="2687638"/>
                    <a:pt x="947738" y="2686050"/>
                  </a:cubicBezTo>
                  <a:cubicBezTo>
                    <a:pt x="955675" y="2684463"/>
                    <a:pt x="963648" y="2683044"/>
                    <a:pt x="971550" y="2681288"/>
                  </a:cubicBezTo>
                  <a:cubicBezTo>
                    <a:pt x="1000747" y="2674800"/>
                    <a:pt x="981344" y="2677514"/>
                    <a:pt x="1014413" y="2671763"/>
                  </a:cubicBezTo>
                  <a:cubicBezTo>
                    <a:pt x="1134145" y="2650940"/>
                    <a:pt x="1064460" y="2664610"/>
                    <a:pt x="1123950" y="2652713"/>
                  </a:cubicBezTo>
                  <a:lnTo>
                    <a:pt x="1347788" y="2657475"/>
                  </a:lnTo>
                  <a:cubicBezTo>
                    <a:pt x="1361835" y="2657977"/>
                    <a:pt x="1397310" y="2662322"/>
                    <a:pt x="1414463" y="2667000"/>
                  </a:cubicBezTo>
                  <a:cubicBezTo>
                    <a:pt x="1424149" y="2669642"/>
                    <a:pt x="1433513" y="2673350"/>
                    <a:pt x="1443038" y="2676525"/>
                  </a:cubicBezTo>
                  <a:lnTo>
                    <a:pt x="1457325" y="2681288"/>
                  </a:lnTo>
                  <a:cubicBezTo>
                    <a:pt x="1463675" y="2686050"/>
                    <a:pt x="1469483" y="2691637"/>
                    <a:pt x="1476375" y="2695575"/>
                  </a:cubicBezTo>
                  <a:cubicBezTo>
                    <a:pt x="1480734" y="2698066"/>
                    <a:pt x="1486049" y="2698360"/>
                    <a:pt x="1490663" y="2700338"/>
                  </a:cubicBezTo>
                  <a:cubicBezTo>
                    <a:pt x="1497188" y="2703135"/>
                    <a:pt x="1503363" y="2706688"/>
                    <a:pt x="1509713" y="2709863"/>
                  </a:cubicBezTo>
                  <a:cubicBezTo>
                    <a:pt x="1541463" y="2708275"/>
                    <a:pt x="1573260" y="2707448"/>
                    <a:pt x="1604963" y="2705100"/>
                  </a:cubicBezTo>
                  <a:cubicBezTo>
                    <a:pt x="1616157" y="2704271"/>
                    <a:pt x="1627205" y="2702045"/>
                    <a:pt x="1638300" y="2700338"/>
                  </a:cubicBezTo>
                  <a:cubicBezTo>
                    <a:pt x="1663694" y="2696431"/>
                    <a:pt x="1684152" y="2692725"/>
                    <a:pt x="1709738" y="2686050"/>
                  </a:cubicBezTo>
                  <a:cubicBezTo>
                    <a:pt x="1732104" y="2680215"/>
                    <a:pt x="1754770" y="2675116"/>
                    <a:pt x="1776413" y="2667000"/>
                  </a:cubicBezTo>
                  <a:lnTo>
                    <a:pt x="1814513" y="2652713"/>
                  </a:lnTo>
                  <a:cubicBezTo>
                    <a:pt x="1819231" y="2650997"/>
                    <a:pt x="1823900" y="2649039"/>
                    <a:pt x="1828800" y="2647950"/>
                  </a:cubicBezTo>
                  <a:cubicBezTo>
                    <a:pt x="1838226" y="2645855"/>
                    <a:pt x="1847850" y="2644775"/>
                    <a:pt x="1857375" y="2643188"/>
                  </a:cubicBezTo>
                  <a:cubicBezTo>
                    <a:pt x="1873084" y="2637951"/>
                    <a:pt x="1878392" y="2636492"/>
                    <a:pt x="1895475" y="2628900"/>
                  </a:cubicBezTo>
                  <a:cubicBezTo>
                    <a:pt x="1901963" y="2626017"/>
                    <a:pt x="1907999" y="2622172"/>
                    <a:pt x="1914525" y="2619375"/>
                  </a:cubicBezTo>
                  <a:cubicBezTo>
                    <a:pt x="1919139" y="2617398"/>
                    <a:pt x="1923986" y="2615992"/>
                    <a:pt x="1928813" y="2614613"/>
                  </a:cubicBezTo>
                  <a:cubicBezTo>
                    <a:pt x="1935107" y="2612815"/>
                    <a:pt x="1941821" y="2612368"/>
                    <a:pt x="1947863" y="2609850"/>
                  </a:cubicBezTo>
                  <a:cubicBezTo>
                    <a:pt x="1960970" y="2604389"/>
                    <a:pt x="1973263" y="2597150"/>
                    <a:pt x="1985963" y="2590800"/>
                  </a:cubicBezTo>
                  <a:lnTo>
                    <a:pt x="2005013" y="2581275"/>
                  </a:lnTo>
                  <a:cubicBezTo>
                    <a:pt x="2009775" y="2582863"/>
                    <a:pt x="2016515" y="2581861"/>
                    <a:pt x="2019300" y="2586038"/>
                  </a:cubicBezTo>
                  <a:cubicBezTo>
                    <a:pt x="2023790" y="2592773"/>
                    <a:pt x="2022100" y="2601997"/>
                    <a:pt x="2024063" y="2609850"/>
                  </a:cubicBezTo>
                  <a:cubicBezTo>
                    <a:pt x="2025281" y="2614720"/>
                    <a:pt x="2027238" y="2619375"/>
                    <a:pt x="2028825" y="2624138"/>
                  </a:cubicBezTo>
                  <a:cubicBezTo>
                    <a:pt x="2024169" y="2647418"/>
                    <a:pt x="2026369" y="2647282"/>
                    <a:pt x="2014538" y="2667000"/>
                  </a:cubicBezTo>
                  <a:cubicBezTo>
                    <a:pt x="2008648" y="2676816"/>
                    <a:pt x="1999108" y="2684715"/>
                    <a:pt x="1995488" y="2695575"/>
                  </a:cubicBezTo>
                  <a:lnTo>
                    <a:pt x="1985963" y="2724150"/>
                  </a:lnTo>
                  <a:cubicBezTo>
                    <a:pt x="1992313" y="2725738"/>
                    <a:pt x="1998997" y="2726335"/>
                    <a:pt x="2005013" y="2728913"/>
                  </a:cubicBezTo>
                  <a:cubicBezTo>
                    <a:pt x="2010274" y="2731168"/>
                    <a:pt x="2014181" y="2735878"/>
                    <a:pt x="2019300" y="2738438"/>
                  </a:cubicBezTo>
                  <a:cubicBezTo>
                    <a:pt x="2023790" y="2740683"/>
                    <a:pt x="2028825" y="2741613"/>
                    <a:pt x="2033588" y="2743200"/>
                  </a:cubicBezTo>
                  <a:cubicBezTo>
                    <a:pt x="2036763" y="2752725"/>
                    <a:pt x="2041144" y="2761930"/>
                    <a:pt x="2043113" y="2771775"/>
                  </a:cubicBezTo>
                  <a:cubicBezTo>
                    <a:pt x="2044700" y="2779713"/>
                    <a:pt x="2040981" y="2791345"/>
                    <a:pt x="2047875" y="2795588"/>
                  </a:cubicBezTo>
                  <a:cubicBezTo>
                    <a:pt x="2064598" y="2805879"/>
                    <a:pt x="2105025" y="2809875"/>
                    <a:pt x="2105025" y="2809875"/>
                  </a:cubicBezTo>
                  <a:cubicBezTo>
                    <a:pt x="2144713" y="2808288"/>
                    <a:pt x="2184441" y="2807516"/>
                    <a:pt x="2224088" y="2805113"/>
                  </a:cubicBezTo>
                  <a:cubicBezTo>
                    <a:pt x="2236863" y="2804339"/>
                    <a:pt x="2249389" y="2800350"/>
                    <a:pt x="2262188" y="2800350"/>
                  </a:cubicBezTo>
                  <a:cubicBezTo>
                    <a:pt x="2416184" y="2800350"/>
                    <a:pt x="2570163" y="2803525"/>
                    <a:pt x="2724150" y="2805113"/>
                  </a:cubicBezTo>
                  <a:cubicBezTo>
                    <a:pt x="2727325" y="2789238"/>
                    <a:pt x="2731150" y="2773479"/>
                    <a:pt x="2733675" y="2757488"/>
                  </a:cubicBezTo>
                  <a:cubicBezTo>
                    <a:pt x="2740588" y="2713704"/>
                    <a:pt x="2741319" y="2654111"/>
                    <a:pt x="2743200" y="2614613"/>
                  </a:cubicBezTo>
                  <a:cubicBezTo>
                    <a:pt x="2740509" y="2560779"/>
                    <a:pt x="2741820" y="2513841"/>
                    <a:pt x="2728913" y="2462213"/>
                  </a:cubicBezTo>
                  <a:lnTo>
                    <a:pt x="2714625" y="2405063"/>
                  </a:lnTo>
                  <a:cubicBezTo>
                    <a:pt x="2717800" y="2324100"/>
                    <a:pt x="2720104" y="2243099"/>
                    <a:pt x="2724150" y="2162175"/>
                  </a:cubicBezTo>
                  <a:cubicBezTo>
                    <a:pt x="2724868" y="2147818"/>
                    <a:pt x="2726264" y="2133442"/>
                    <a:pt x="2728913" y="2119313"/>
                  </a:cubicBezTo>
                  <a:cubicBezTo>
                    <a:pt x="2731043" y="2107954"/>
                    <a:pt x="2735263" y="2097088"/>
                    <a:pt x="2738438" y="2085975"/>
                  </a:cubicBezTo>
                  <a:cubicBezTo>
                    <a:pt x="2742780" y="2055582"/>
                    <a:pt x="2744907" y="2036285"/>
                    <a:pt x="2752725" y="2005013"/>
                  </a:cubicBezTo>
                  <a:cubicBezTo>
                    <a:pt x="2756745" y="1988934"/>
                    <a:pt x="2763418" y="1973567"/>
                    <a:pt x="2767013" y="1957388"/>
                  </a:cubicBezTo>
                  <a:cubicBezTo>
                    <a:pt x="2772958" y="1930636"/>
                    <a:pt x="2775926" y="1903297"/>
                    <a:pt x="2781300" y="1876425"/>
                  </a:cubicBezTo>
                  <a:lnTo>
                    <a:pt x="2790825" y="1828800"/>
                  </a:lnTo>
                  <a:cubicBezTo>
                    <a:pt x="2792413" y="1809750"/>
                    <a:pt x="2793857" y="1790688"/>
                    <a:pt x="2795588" y="1771650"/>
                  </a:cubicBezTo>
                  <a:cubicBezTo>
                    <a:pt x="2797032" y="1755761"/>
                    <a:pt x="2799323" y="1739946"/>
                    <a:pt x="2800350" y="1724025"/>
                  </a:cubicBezTo>
                  <a:cubicBezTo>
                    <a:pt x="2805503" y="1644148"/>
                    <a:pt x="2807656" y="1537530"/>
                    <a:pt x="2809875" y="1462088"/>
                  </a:cubicBezTo>
                  <a:cubicBezTo>
                    <a:pt x="2808288" y="1397000"/>
                    <a:pt x="2807357" y="1331893"/>
                    <a:pt x="2805113" y="1266825"/>
                  </a:cubicBezTo>
                  <a:cubicBezTo>
                    <a:pt x="2803091" y="1208176"/>
                    <a:pt x="2795026" y="1121414"/>
                    <a:pt x="2790825" y="1066800"/>
                  </a:cubicBezTo>
                  <a:cubicBezTo>
                    <a:pt x="2789116" y="1044584"/>
                    <a:pt x="2790732" y="1021912"/>
                    <a:pt x="2786063" y="1000125"/>
                  </a:cubicBezTo>
                  <a:cubicBezTo>
                    <a:pt x="2781300" y="977900"/>
                    <a:pt x="2775670" y="955843"/>
                    <a:pt x="2771775" y="933450"/>
                  </a:cubicBezTo>
                  <a:cubicBezTo>
                    <a:pt x="2769312" y="919287"/>
                    <a:pt x="2769703" y="904709"/>
                    <a:pt x="2767013" y="890588"/>
                  </a:cubicBezTo>
                  <a:cubicBezTo>
                    <a:pt x="2756993" y="837981"/>
                    <a:pt x="2743255" y="786115"/>
                    <a:pt x="2733675" y="733425"/>
                  </a:cubicBezTo>
                  <a:cubicBezTo>
                    <a:pt x="2724150" y="681038"/>
                    <a:pt x="2714353" y="628699"/>
                    <a:pt x="2705100" y="576263"/>
                  </a:cubicBezTo>
                  <a:cubicBezTo>
                    <a:pt x="2703422" y="566754"/>
                    <a:pt x="2701844" y="557226"/>
                    <a:pt x="2700338" y="547688"/>
                  </a:cubicBezTo>
                  <a:cubicBezTo>
                    <a:pt x="2697082" y="527063"/>
                    <a:pt x="2695878" y="506032"/>
                    <a:pt x="2690813" y="485775"/>
                  </a:cubicBezTo>
                  <a:lnTo>
                    <a:pt x="2686050" y="466725"/>
                  </a:lnTo>
                  <a:cubicBezTo>
                    <a:pt x="2684463" y="430213"/>
                    <a:pt x="2681288" y="393735"/>
                    <a:pt x="2681288" y="357188"/>
                  </a:cubicBezTo>
                  <a:cubicBezTo>
                    <a:pt x="2681288" y="348407"/>
                    <a:pt x="2684947" y="321295"/>
                    <a:pt x="2690813" y="309563"/>
                  </a:cubicBezTo>
                  <a:cubicBezTo>
                    <a:pt x="2697409" y="296371"/>
                    <a:pt x="2707071" y="289176"/>
                    <a:pt x="2714625" y="276225"/>
                  </a:cubicBezTo>
                  <a:cubicBezTo>
                    <a:pt x="2721779" y="263960"/>
                    <a:pt x="2725155" y="249484"/>
                    <a:pt x="2733675" y="238125"/>
                  </a:cubicBezTo>
                  <a:cubicBezTo>
                    <a:pt x="2751397" y="214496"/>
                    <a:pt x="2743560" y="225679"/>
                    <a:pt x="2757488" y="204788"/>
                  </a:cubicBezTo>
                  <a:cubicBezTo>
                    <a:pt x="2767062" y="166490"/>
                    <a:pt x="2769840" y="163447"/>
                    <a:pt x="2757488" y="104775"/>
                  </a:cubicBezTo>
                  <a:cubicBezTo>
                    <a:pt x="2756309" y="99174"/>
                    <a:pt x="2747963" y="98425"/>
                    <a:pt x="2743200" y="95250"/>
                  </a:cubicBezTo>
                  <a:cubicBezTo>
                    <a:pt x="2740025" y="90488"/>
                    <a:pt x="2737722" y="85010"/>
                    <a:pt x="2733675" y="80963"/>
                  </a:cubicBezTo>
                  <a:cubicBezTo>
                    <a:pt x="2720026" y="67314"/>
                    <a:pt x="2720594" y="74422"/>
                    <a:pt x="2705100" y="66675"/>
                  </a:cubicBezTo>
                  <a:cubicBezTo>
                    <a:pt x="2699981" y="64115"/>
                    <a:pt x="2696467" y="58043"/>
                    <a:pt x="2690813" y="57150"/>
                  </a:cubicBezTo>
                  <a:cubicBezTo>
                    <a:pt x="2665675" y="53181"/>
                    <a:pt x="2640013" y="53975"/>
                    <a:pt x="2614613" y="52388"/>
                  </a:cubicBezTo>
                  <a:cubicBezTo>
                    <a:pt x="2519059" y="4610"/>
                    <a:pt x="2610963" y="48485"/>
                    <a:pt x="2528888" y="14288"/>
                  </a:cubicBezTo>
                  <a:cubicBezTo>
                    <a:pt x="2481796" y="-5333"/>
                    <a:pt x="2533228" y="12560"/>
                    <a:pt x="2495550" y="0"/>
                  </a:cubicBezTo>
                  <a:cubicBezTo>
                    <a:pt x="2490788" y="1588"/>
                    <a:pt x="2485440" y="1978"/>
                    <a:pt x="2481263" y="4763"/>
                  </a:cubicBezTo>
                  <a:cubicBezTo>
                    <a:pt x="2457851" y="20371"/>
                    <a:pt x="2475025" y="15763"/>
                    <a:pt x="2457450" y="33338"/>
                  </a:cubicBezTo>
                  <a:cubicBezTo>
                    <a:pt x="2451837" y="38951"/>
                    <a:pt x="2444750" y="42863"/>
                    <a:pt x="2438400" y="47625"/>
                  </a:cubicBezTo>
                  <a:cubicBezTo>
                    <a:pt x="2432050" y="57150"/>
                    <a:pt x="2422126" y="65094"/>
                    <a:pt x="2419350" y="76200"/>
                  </a:cubicBezTo>
                  <a:cubicBezTo>
                    <a:pt x="2413200" y="100803"/>
                    <a:pt x="2418219" y="89804"/>
                    <a:pt x="2405063" y="109538"/>
                  </a:cubicBezTo>
                  <a:cubicBezTo>
                    <a:pt x="2401687" y="136545"/>
                    <a:pt x="2402279" y="144216"/>
                    <a:pt x="2395538" y="166688"/>
                  </a:cubicBezTo>
                  <a:cubicBezTo>
                    <a:pt x="2392653" y="176305"/>
                    <a:pt x="2391582" y="186909"/>
                    <a:pt x="2386013" y="195263"/>
                  </a:cubicBezTo>
                  <a:cubicBezTo>
                    <a:pt x="2382838" y="200025"/>
                    <a:pt x="2379268" y="204547"/>
                    <a:pt x="2376488" y="209550"/>
                  </a:cubicBezTo>
                  <a:cubicBezTo>
                    <a:pt x="2361361" y="236777"/>
                    <a:pt x="2365314" y="239774"/>
                    <a:pt x="2343150" y="261938"/>
                  </a:cubicBezTo>
                  <a:cubicBezTo>
                    <a:pt x="2337537" y="267551"/>
                    <a:pt x="2330450" y="271463"/>
                    <a:pt x="2324100" y="276225"/>
                  </a:cubicBezTo>
                  <a:cubicBezTo>
                    <a:pt x="2315904" y="300815"/>
                    <a:pt x="2325509" y="283224"/>
                    <a:pt x="2300288" y="300038"/>
                  </a:cubicBezTo>
                  <a:cubicBezTo>
                    <a:pt x="2287079" y="308844"/>
                    <a:pt x="2275397" y="319807"/>
                    <a:pt x="2262188" y="328613"/>
                  </a:cubicBezTo>
                  <a:cubicBezTo>
                    <a:pt x="2257425" y="331788"/>
                    <a:pt x="2253020" y="335578"/>
                    <a:pt x="2247900" y="338138"/>
                  </a:cubicBezTo>
                  <a:cubicBezTo>
                    <a:pt x="2208487" y="357844"/>
                    <a:pt x="2264112" y="322696"/>
                    <a:pt x="2214563" y="352425"/>
                  </a:cubicBezTo>
                  <a:cubicBezTo>
                    <a:pt x="2182489" y="371669"/>
                    <a:pt x="2192993" y="367524"/>
                    <a:pt x="2166938" y="385763"/>
                  </a:cubicBezTo>
                  <a:cubicBezTo>
                    <a:pt x="2157560" y="392328"/>
                    <a:pt x="2147302" y="397662"/>
                    <a:pt x="2138363" y="404813"/>
                  </a:cubicBezTo>
                  <a:cubicBezTo>
                    <a:pt x="2130425" y="411163"/>
                    <a:pt x="2122682" y="417764"/>
                    <a:pt x="2114550" y="423863"/>
                  </a:cubicBezTo>
                  <a:cubicBezTo>
                    <a:pt x="2109971" y="427297"/>
                    <a:pt x="2104921" y="430061"/>
                    <a:pt x="2100263" y="433388"/>
                  </a:cubicBezTo>
                  <a:cubicBezTo>
                    <a:pt x="2093804" y="438002"/>
                    <a:pt x="2087672" y="443062"/>
                    <a:pt x="2081213" y="447675"/>
                  </a:cubicBezTo>
                  <a:cubicBezTo>
                    <a:pt x="2076555" y="451002"/>
                    <a:pt x="2071322" y="453536"/>
                    <a:pt x="2066925" y="457200"/>
                  </a:cubicBezTo>
                  <a:cubicBezTo>
                    <a:pt x="2061751" y="461512"/>
                    <a:pt x="2057400" y="466725"/>
                    <a:pt x="2052638" y="471488"/>
                  </a:cubicBezTo>
                  <a:cubicBezTo>
                    <a:pt x="2106164" y="492899"/>
                    <a:pt x="2051921" y="467575"/>
                    <a:pt x="2090738" y="495300"/>
                  </a:cubicBezTo>
                  <a:cubicBezTo>
                    <a:pt x="2096515" y="499426"/>
                    <a:pt x="2103624" y="501303"/>
                    <a:pt x="2109788" y="504825"/>
                  </a:cubicBezTo>
                  <a:cubicBezTo>
                    <a:pt x="2114758" y="507665"/>
                    <a:pt x="2119313" y="511175"/>
                    <a:pt x="2124075" y="514350"/>
                  </a:cubicBezTo>
                  <a:cubicBezTo>
                    <a:pt x="2130425" y="523875"/>
                    <a:pt x="2139505" y="532065"/>
                    <a:pt x="2143125" y="542925"/>
                  </a:cubicBezTo>
                  <a:lnTo>
                    <a:pt x="2152650" y="571500"/>
                  </a:lnTo>
                  <a:cubicBezTo>
                    <a:pt x="2156524" y="583120"/>
                    <a:pt x="2157706" y="590843"/>
                    <a:pt x="2166938" y="600075"/>
                  </a:cubicBezTo>
                  <a:cubicBezTo>
                    <a:pt x="2170985" y="604122"/>
                    <a:pt x="2176463" y="606425"/>
                    <a:pt x="2181225" y="609600"/>
                  </a:cubicBezTo>
                  <a:cubicBezTo>
                    <a:pt x="2184400" y="614363"/>
                    <a:pt x="2188495" y="618627"/>
                    <a:pt x="2190750" y="623888"/>
                  </a:cubicBezTo>
                  <a:cubicBezTo>
                    <a:pt x="2197823" y="640392"/>
                    <a:pt x="2189163" y="619919"/>
                    <a:pt x="2185988" y="6238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9147501" y="2062461"/>
              <a:ext cx="255337" cy="550664"/>
            </a:xfrm>
            <a:custGeom>
              <a:rect b="b" l="l" r="r" t="t"/>
              <a:pathLst>
                <a:path extrusionOk="0" h="714375" w="261937">
                  <a:moveTo>
                    <a:pt x="0" y="714375"/>
                  </a:moveTo>
                  <a:cubicBezTo>
                    <a:pt x="27830" y="667989"/>
                    <a:pt x="5860" y="712552"/>
                    <a:pt x="19050" y="633412"/>
                  </a:cubicBezTo>
                  <a:cubicBezTo>
                    <a:pt x="20701" y="623508"/>
                    <a:pt x="28575" y="604837"/>
                    <a:pt x="28575" y="604837"/>
                  </a:cubicBezTo>
                  <a:cubicBezTo>
                    <a:pt x="30990" y="573433"/>
                    <a:pt x="31374" y="544617"/>
                    <a:pt x="38100" y="514350"/>
                  </a:cubicBezTo>
                  <a:cubicBezTo>
                    <a:pt x="39189" y="509449"/>
                    <a:pt x="40424" y="504450"/>
                    <a:pt x="42862" y="500062"/>
                  </a:cubicBezTo>
                  <a:cubicBezTo>
                    <a:pt x="48421" y="490055"/>
                    <a:pt x="55562" y="481012"/>
                    <a:pt x="61912" y="471487"/>
                  </a:cubicBezTo>
                  <a:cubicBezTo>
                    <a:pt x="65087" y="466725"/>
                    <a:pt x="69627" y="462630"/>
                    <a:pt x="71437" y="457200"/>
                  </a:cubicBezTo>
                  <a:cubicBezTo>
                    <a:pt x="75311" y="445579"/>
                    <a:pt x="76493" y="437857"/>
                    <a:pt x="85725" y="428625"/>
                  </a:cubicBezTo>
                  <a:cubicBezTo>
                    <a:pt x="89772" y="424578"/>
                    <a:pt x="94893" y="421660"/>
                    <a:pt x="100012" y="419100"/>
                  </a:cubicBezTo>
                  <a:cubicBezTo>
                    <a:pt x="104502" y="416855"/>
                    <a:pt x="109537" y="415925"/>
                    <a:pt x="114300" y="414337"/>
                  </a:cubicBezTo>
                  <a:cubicBezTo>
                    <a:pt x="131763" y="388144"/>
                    <a:pt x="114300" y="410369"/>
                    <a:pt x="138112" y="390525"/>
                  </a:cubicBezTo>
                  <a:cubicBezTo>
                    <a:pt x="174781" y="359967"/>
                    <a:pt x="131216" y="390360"/>
                    <a:pt x="166687" y="366712"/>
                  </a:cubicBezTo>
                  <a:cubicBezTo>
                    <a:pt x="188912" y="333374"/>
                    <a:pt x="176212" y="344487"/>
                    <a:pt x="200025" y="328612"/>
                  </a:cubicBezTo>
                  <a:cubicBezTo>
                    <a:pt x="211995" y="292700"/>
                    <a:pt x="194455" y="335575"/>
                    <a:pt x="219075" y="304800"/>
                  </a:cubicBezTo>
                  <a:cubicBezTo>
                    <a:pt x="222211" y="300880"/>
                    <a:pt x="222250" y="295275"/>
                    <a:pt x="223837" y="290512"/>
                  </a:cubicBezTo>
                  <a:cubicBezTo>
                    <a:pt x="225425" y="276225"/>
                    <a:pt x="223261" y="260997"/>
                    <a:pt x="228600" y="247650"/>
                  </a:cubicBezTo>
                  <a:cubicBezTo>
                    <a:pt x="230464" y="242989"/>
                    <a:pt x="240449" y="247275"/>
                    <a:pt x="242887" y="242887"/>
                  </a:cubicBezTo>
                  <a:cubicBezTo>
                    <a:pt x="249244" y="231443"/>
                    <a:pt x="249844" y="217624"/>
                    <a:pt x="252412" y="204787"/>
                  </a:cubicBezTo>
                  <a:cubicBezTo>
                    <a:pt x="258160" y="176052"/>
                    <a:pt x="254616" y="188654"/>
                    <a:pt x="261937" y="166687"/>
                  </a:cubicBezTo>
                  <a:cubicBezTo>
                    <a:pt x="260350" y="139700"/>
                    <a:pt x="260396" y="112566"/>
                    <a:pt x="257175" y="85725"/>
                  </a:cubicBezTo>
                  <a:cubicBezTo>
                    <a:pt x="254933" y="67039"/>
                    <a:pt x="244336" y="37684"/>
                    <a:pt x="238125" y="19050"/>
                  </a:cubicBezTo>
                  <a:cubicBezTo>
                    <a:pt x="232860" y="3255"/>
                    <a:pt x="233362" y="9783"/>
                    <a:pt x="233362" y="0"/>
                  </a:cubicBezTo>
                </a:path>
              </a:pathLst>
            </a:custGeom>
            <a:noFill/>
            <a:ln cap="flat" cmpd="sng" w="28575">
              <a:solidFill>
                <a:srgbClr val="ED7D3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784992" y="4436452"/>
              <a:ext cx="265846" cy="76283"/>
            </a:xfrm>
            <a:prstGeom prst="roundRect">
              <a:avLst>
                <a:gd fmla="val 16667" name="adj"/>
              </a:avLst>
            </a:prstGeom>
            <a:solidFill>
              <a:srgbClr val="ED7D31"/>
            </a:solidFill>
            <a:ln cap="flat" cmpd="sng" w="12700">
              <a:solidFill>
                <a:srgbClr val="ED7D3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 txBox="1"/>
            <p:nvPr/>
          </p:nvSpPr>
          <p:spPr>
            <a:xfrm>
              <a:off x="11157966" y="2094290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RN</a:t>
              </a:r>
              <a:endParaRPr/>
            </a:p>
          </p:txBody>
        </p:sp>
        <p:sp>
          <p:nvSpPr>
            <p:cNvPr id="205" name="Google Shape;205;p6"/>
            <p:cNvSpPr txBox="1"/>
            <p:nvPr/>
          </p:nvSpPr>
          <p:spPr>
            <a:xfrm>
              <a:off x="11223604" y="2242688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PB</a:t>
              </a:r>
              <a:endParaRPr/>
            </a:p>
          </p:txBody>
        </p:sp>
        <p:sp>
          <p:nvSpPr>
            <p:cNvPr id="206" name="Google Shape;206;p6"/>
            <p:cNvSpPr txBox="1"/>
            <p:nvPr/>
          </p:nvSpPr>
          <p:spPr>
            <a:xfrm>
              <a:off x="11180387" y="2581042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AL</a:t>
              </a:r>
              <a:endParaRPr/>
            </a:p>
          </p:txBody>
        </p:sp>
        <p:sp>
          <p:nvSpPr>
            <p:cNvPr id="207" name="Google Shape;207;p6"/>
            <p:cNvSpPr txBox="1"/>
            <p:nvPr/>
          </p:nvSpPr>
          <p:spPr>
            <a:xfrm>
              <a:off x="10956740" y="2676136"/>
              <a:ext cx="406081" cy="21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Calibri"/>
                <a:buNone/>
              </a:pPr>
              <a:r>
                <a:rPr b="0" i="0" lang="pt-BR" sz="12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SE</a:t>
              </a:r>
              <a:endParaRPr/>
            </a:p>
          </p:txBody>
        </p:sp>
      </p:grpSp>
      <p:grpSp>
        <p:nvGrpSpPr>
          <p:cNvPr id="208" name="Google Shape;208;p6"/>
          <p:cNvGrpSpPr/>
          <p:nvPr/>
        </p:nvGrpSpPr>
        <p:grpSpPr>
          <a:xfrm>
            <a:off x="332246" y="1817394"/>
            <a:ext cx="4338352" cy="3765823"/>
            <a:chOff x="0" y="300514"/>
            <a:chExt cx="4338352" cy="3765823"/>
          </a:xfrm>
        </p:grpSpPr>
        <p:sp>
          <p:nvSpPr>
            <p:cNvPr id="209" name="Google Shape;209;p6"/>
            <p:cNvSpPr/>
            <p:nvPr/>
          </p:nvSpPr>
          <p:spPr>
            <a:xfrm>
              <a:off x="0" y="300514"/>
              <a:ext cx="4338352" cy="80105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47A8E2"/>
                </a:gs>
                <a:gs pos="50000">
                  <a:srgbClr val="00A1E3"/>
                </a:gs>
                <a:gs pos="100000">
                  <a:srgbClr val="0092D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6"/>
            <p:cNvSpPr txBox="1"/>
            <p:nvPr/>
          </p:nvSpPr>
          <p:spPr>
            <a:xfrm>
              <a:off x="39104" y="339618"/>
              <a:ext cx="4260144" cy="722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pt-B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Projetos de Engenharia Inadequados</a:t>
              </a: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0" y="1288770"/>
              <a:ext cx="4338352" cy="80105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47B6E1"/>
                </a:gs>
                <a:gs pos="50000">
                  <a:srgbClr val="00B2E2"/>
                </a:gs>
                <a:gs pos="100000">
                  <a:srgbClr val="00A2D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6"/>
            <p:cNvSpPr txBox="1"/>
            <p:nvPr/>
          </p:nvSpPr>
          <p:spPr>
            <a:xfrm>
              <a:off x="39104" y="1327874"/>
              <a:ext cx="4260144" cy="722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pt-B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Dificuldades no Licenciamento Ambiental </a:t>
              </a: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0" y="2277026"/>
              <a:ext cx="4338352" cy="80105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47C7E2"/>
                </a:gs>
                <a:gs pos="50000">
                  <a:srgbClr val="00C5E3"/>
                </a:gs>
                <a:gs pos="100000">
                  <a:srgbClr val="00B5D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6"/>
            <p:cNvSpPr txBox="1"/>
            <p:nvPr/>
          </p:nvSpPr>
          <p:spPr>
            <a:xfrm>
              <a:off x="39104" y="2316130"/>
              <a:ext cx="4260144" cy="722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pt-B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Falta de Gestão nos Processos de Desapropriação</a:t>
              </a: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0" y="3265282"/>
              <a:ext cx="4338352" cy="80105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47D8E1"/>
                </a:gs>
                <a:gs pos="50000">
                  <a:srgbClr val="00D8E2"/>
                </a:gs>
                <a:gs pos="100000">
                  <a:srgbClr val="00C6D0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6"/>
            <p:cNvSpPr txBox="1"/>
            <p:nvPr/>
          </p:nvSpPr>
          <p:spPr>
            <a:xfrm>
              <a:off x="39104" y="3304386"/>
              <a:ext cx="4260144" cy="722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pt-B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Dificuldades de Financiamento</a:t>
              </a:r>
              <a:endParaRPr/>
            </a:p>
          </p:txBody>
        </p:sp>
      </p:grpSp>
      <p:pic>
        <p:nvPicPr>
          <p:cNvPr descr="Uma imagem contendo desenho&#10;&#10;Descrição gerada automaticamente" id="217" name="Google Shape;217;p6"/>
          <p:cNvPicPr preferRelativeResize="0"/>
          <p:nvPr/>
        </p:nvPicPr>
        <p:blipFill rotWithShape="1">
          <a:blip r:embed="rId4">
            <a:alphaModFix/>
          </a:blip>
          <a:srcRect b="28532" l="18582" r="17843" t="27949"/>
          <a:stretch/>
        </p:blipFill>
        <p:spPr>
          <a:xfrm>
            <a:off x="1371600" y="6097013"/>
            <a:ext cx="1142999" cy="553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 txBox="1"/>
          <p:nvPr/>
        </p:nvSpPr>
        <p:spPr>
          <a:xfrm>
            <a:off x="354438" y="1005625"/>
            <a:ext cx="5839500" cy="14466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4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 como a VALEC pode </a:t>
            </a:r>
            <a:endParaRPr sz="40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4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contribuir para o Brasil ?</a:t>
            </a:r>
            <a:endParaRPr sz="4000"/>
          </a:p>
        </p:txBody>
      </p:sp>
      <p:pic>
        <p:nvPicPr>
          <p:cNvPr id="224" name="Google Shape;2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403" y="2731716"/>
            <a:ext cx="5409575" cy="2822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7"/>
          <p:cNvGrpSpPr/>
          <p:nvPr/>
        </p:nvGrpSpPr>
        <p:grpSpPr>
          <a:xfrm>
            <a:off x="6213023" y="246217"/>
            <a:ext cx="5704115" cy="5777097"/>
            <a:chOff x="6213023" y="246217"/>
            <a:chExt cx="5704115" cy="5777097"/>
          </a:xfrm>
        </p:grpSpPr>
        <p:pic>
          <p:nvPicPr>
            <p:cNvPr id="226" name="Google Shape;226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13023" y="246217"/>
              <a:ext cx="5704115" cy="2918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7"/>
            <p:cNvPicPr preferRelativeResize="0"/>
            <p:nvPr/>
          </p:nvPicPr>
          <p:blipFill rotWithShape="1">
            <a:blip r:embed="rId5">
              <a:alphaModFix/>
            </a:blip>
            <a:srcRect b="3899" l="0" r="0" t="0"/>
            <a:stretch/>
          </p:blipFill>
          <p:spPr>
            <a:xfrm>
              <a:off x="6213023" y="3105088"/>
              <a:ext cx="5704115" cy="29182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Uma imagem contendo desenho&#10;&#10;Descrição gerada automaticamente" id="228" name="Google Shape;228;p7"/>
          <p:cNvPicPr preferRelativeResize="0"/>
          <p:nvPr/>
        </p:nvPicPr>
        <p:blipFill rotWithShape="1">
          <a:blip r:embed="rId6">
            <a:alphaModFix/>
          </a:blip>
          <a:srcRect b="28532" l="18582" r="17843" t="27949"/>
          <a:stretch/>
        </p:blipFill>
        <p:spPr>
          <a:xfrm>
            <a:off x="1371600" y="6097013"/>
            <a:ext cx="1142999" cy="553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8"/>
          <p:cNvGrpSpPr/>
          <p:nvPr/>
        </p:nvGrpSpPr>
        <p:grpSpPr>
          <a:xfrm>
            <a:off x="481113" y="1040088"/>
            <a:ext cx="6001003" cy="4777824"/>
            <a:chOff x="299685" y="0"/>
            <a:chExt cx="6001003" cy="4777824"/>
          </a:xfrm>
        </p:grpSpPr>
        <p:sp>
          <p:nvSpPr>
            <p:cNvPr id="234" name="Google Shape;234;p8"/>
            <p:cNvSpPr/>
            <p:nvPr/>
          </p:nvSpPr>
          <p:spPr>
            <a:xfrm>
              <a:off x="932902" y="0"/>
              <a:ext cx="4777824" cy="4777824"/>
            </a:xfrm>
            <a:prstGeom prst="diamond">
              <a:avLst/>
            </a:prstGeom>
            <a:solidFill>
              <a:srgbClr val="C9DD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299685" y="453893"/>
              <a:ext cx="2928834" cy="1863351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47A8E2"/>
                </a:gs>
                <a:gs pos="50000">
                  <a:srgbClr val="00A1E3"/>
                </a:gs>
                <a:gs pos="100000">
                  <a:srgbClr val="0092D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8"/>
            <p:cNvSpPr txBox="1"/>
            <p:nvPr/>
          </p:nvSpPr>
          <p:spPr>
            <a:xfrm>
              <a:off x="390646" y="544854"/>
              <a:ext cx="2746912" cy="16814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Reativação das malhas ferroviárias abandonadas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i="0" lang="pt-BR" sz="24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MINFRA</a:t>
              </a:r>
              <a:endParaRPr b="1" i="0" sz="1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3371854" y="453893"/>
              <a:ext cx="2928834" cy="1863351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47B6E1"/>
                </a:gs>
                <a:gs pos="50000">
                  <a:srgbClr val="00B2E2"/>
                </a:gs>
                <a:gs pos="100000">
                  <a:srgbClr val="00A2D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8"/>
            <p:cNvSpPr txBox="1"/>
            <p:nvPr/>
          </p:nvSpPr>
          <p:spPr>
            <a:xfrm>
              <a:off x="3462815" y="544854"/>
              <a:ext cx="2746912" cy="16814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Apoio na Fiscalização e Aprovação de Projetos de Engenharia Ferroviária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1" i="0" lang="pt-BR" sz="24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ANTT</a:t>
              </a: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299685" y="2460579"/>
              <a:ext cx="2928834" cy="1863351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47C7E2"/>
                </a:gs>
                <a:gs pos="50000">
                  <a:srgbClr val="00C5E3"/>
                </a:gs>
                <a:gs pos="100000">
                  <a:srgbClr val="00B5D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8"/>
            <p:cNvSpPr txBox="1"/>
            <p:nvPr/>
          </p:nvSpPr>
          <p:spPr>
            <a:xfrm>
              <a:off x="390646" y="2551540"/>
              <a:ext cx="2746912" cy="16814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Plano Nacional de Logística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1" i="0" lang="pt-BR" sz="24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EPL</a:t>
              </a: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3371854" y="2460579"/>
              <a:ext cx="2928834" cy="1863351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47D8E1"/>
                </a:gs>
                <a:gs pos="50000">
                  <a:srgbClr val="00D8E2"/>
                </a:gs>
                <a:gs pos="100000">
                  <a:srgbClr val="00C6D0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8"/>
            <p:cNvSpPr txBox="1"/>
            <p:nvPr/>
          </p:nvSpPr>
          <p:spPr>
            <a:xfrm>
              <a:off x="3462815" y="2551540"/>
              <a:ext cx="2746912" cy="16814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Contornos Ferroviários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1" i="0" lang="pt-BR" sz="24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DNIT</a:t>
              </a:r>
              <a:endParaRPr/>
            </a:p>
          </p:txBody>
        </p:sp>
      </p:grpSp>
      <p:sp>
        <p:nvSpPr>
          <p:cNvPr id="243" name="Google Shape;243;p8"/>
          <p:cNvSpPr txBox="1"/>
          <p:nvPr/>
        </p:nvSpPr>
        <p:spPr>
          <a:xfrm>
            <a:off x="181428" y="343468"/>
            <a:ext cx="11829143" cy="76944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4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Sinergia com Outras Organizações</a:t>
            </a:r>
            <a:endParaRPr/>
          </a:p>
        </p:txBody>
      </p:sp>
      <p:pic>
        <p:nvPicPr>
          <p:cNvPr id="244" name="Google Shape;244;p8"/>
          <p:cNvPicPr preferRelativeResize="0"/>
          <p:nvPr/>
        </p:nvPicPr>
        <p:blipFill rotWithShape="1">
          <a:blip r:embed="rId3">
            <a:alphaModFix/>
          </a:blip>
          <a:srcRect b="0" l="0" r="9930" t="0"/>
          <a:stretch/>
        </p:blipFill>
        <p:spPr>
          <a:xfrm>
            <a:off x="7387098" y="1392010"/>
            <a:ext cx="3542887" cy="196834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Uma imagem contendo ao ar livre, rocha, edifício, pedra&#10;&#10;Descrição gerada automaticamente" id="245" name="Google Shape;245;p8"/>
          <p:cNvPicPr preferRelativeResize="0"/>
          <p:nvPr/>
        </p:nvPicPr>
        <p:blipFill rotWithShape="1">
          <a:blip r:embed="rId4">
            <a:alphaModFix/>
          </a:blip>
          <a:srcRect b="16663" l="0" r="0" t="0"/>
          <a:stretch/>
        </p:blipFill>
        <p:spPr>
          <a:xfrm>
            <a:off x="7387099" y="3497645"/>
            <a:ext cx="3542886" cy="196834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Uma imagem contendo desenho&#10;&#10;Descrição gerada automaticamente" id="246" name="Google Shape;246;p8"/>
          <p:cNvPicPr preferRelativeResize="0"/>
          <p:nvPr/>
        </p:nvPicPr>
        <p:blipFill rotWithShape="1">
          <a:blip r:embed="rId5">
            <a:alphaModFix/>
          </a:blip>
          <a:srcRect b="28532" l="18582" r="17843" t="27949"/>
          <a:stretch/>
        </p:blipFill>
        <p:spPr>
          <a:xfrm>
            <a:off x="1371600" y="6097013"/>
            <a:ext cx="1142999" cy="553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valec" id="252" name="Google Shape;252;p9"/>
          <p:cNvPicPr preferRelativeResize="0"/>
          <p:nvPr/>
        </p:nvPicPr>
        <p:blipFill rotWithShape="1">
          <a:blip r:embed="rId3">
            <a:alphaModFix/>
          </a:blip>
          <a:srcRect b="3771" l="49765" r="0" t="0"/>
          <a:stretch/>
        </p:blipFill>
        <p:spPr>
          <a:xfrm>
            <a:off x="558800" y="343024"/>
            <a:ext cx="4098703" cy="564251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53" name="Google Shape;253;p9"/>
          <p:cNvSpPr/>
          <p:nvPr/>
        </p:nvSpPr>
        <p:spPr>
          <a:xfrm>
            <a:off x="4887250" y="740751"/>
            <a:ext cx="6942000" cy="49320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 projeto ferroviário que o Brasil tem pela frente reafirma nossa confiança e orgulho de sermos A Empresa Pública Ferroviária Federal.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 VALEC se moderniza com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Mentalidade de Mercado.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4000" u="none" cap="none" strike="noStrike">
                <a:solidFill>
                  <a:srgbClr val="005825"/>
                </a:solidFill>
                <a:latin typeface="Calibri"/>
                <a:ea typeface="Calibri"/>
                <a:cs typeface="Calibri"/>
                <a:sym typeface="Calibri"/>
              </a:rPr>
              <a:t>UMA NOVA VISÃO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4000" u="none" cap="none" strike="noStrike">
                <a:solidFill>
                  <a:srgbClr val="005825"/>
                </a:solidFill>
                <a:latin typeface="Calibri"/>
                <a:ea typeface="Calibri"/>
                <a:cs typeface="Calibri"/>
                <a:sym typeface="Calibri"/>
              </a:rPr>
              <a:t>UM NOVO FUTURO</a:t>
            </a:r>
            <a:endParaRPr/>
          </a:p>
        </p:txBody>
      </p:sp>
      <p:pic>
        <p:nvPicPr>
          <p:cNvPr descr="Uma imagem contendo desenho&#10;&#10;Descrição gerada automaticamente" id="254" name="Google Shape;254;p9"/>
          <p:cNvPicPr preferRelativeResize="0"/>
          <p:nvPr/>
        </p:nvPicPr>
        <p:blipFill rotWithShape="1">
          <a:blip r:embed="rId4">
            <a:alphaModFix/>
          </a:blip>
          <a:srcRect b="28532" l="18582" r="17843" t="27949"/>
          <a:stretch/>
        </p:blipFill>
        <p:spPr>
          <a:xfrm>
            <a:off x="9696450" y="5985543"/>
            <a:ext cx="1142999" cy="553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Azul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o Office">
  <a:themeElements>
    <a:clrScheme name="Azul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2019-11-13T13:16:22Z</dcterms:created>
  <dc:creator>Guilherme Gontijo Dias</dc:creator>
</cp:coreProperties>
</file>