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905" r:id="rId3"/>
    <p:sldId id="3170" r:id="rId4"/>
    <p:sldId id="939" r:id="rId5"/>
    <p:sldId id="3235" r:id="rId6"/>
    <p:sldId id="3171" r:id="rId7"/>
    <p:sldId id="3244" r:id="rId8"/>
    <p:sldId id="3245" r:id="rId9"/>
    <p:sldId id="3164" r:id="rId10"/>
    <p:sldId id="3165" r:id="rId11"/>
    <p:sldId id="3267" r:id="rId12"/>
    <p:sldId id="3246" r:id="rId13"/>
    <p:sldId id="885" r:id="rId14"/>
    <p:sldId id="3232" r:id="rId15"/>
    <p:sldId id="3268" r:id="rId16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Agenda%20Produtividade\Altera&#231;&#245;es\Proje&#231;&#227;o%20Empregos%20Modelo%20SD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DI\Dados\Proje&#231;&#227;o%20Empregos%20Modelo%20SD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'Projeção Novo Estoque K Fabiano'!$BI$14</c:f>
              <c:strCache>
                <c:ptCount val="1"/>
                <c:pt idx="0">
                  <c:v>Total Emprego sem choque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3852116875372688E-3"/>
                  <c:y val="-4.2759961127308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A61-461D-AC63-DDAC1C9E1F96}"/>
                </c:ext>
              </c:extLst>
            </c:dLbl>
            <c:dLbl>
              <c:idx val="3"/>
              <c:layout>
                <c:manualLayout>
                  <c:x val="-7.1556350626118068E-3"/>
                  <c:y val="-7.38581146744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A61-461D-AC63-DDAC1C9E1F96}"/>
                </c:ext>
              </c:extLst>
            </c:dLbl>
            <c:dLbl>
              <c:idx val="21"/>
              <c:layout>
                <c:manualLayout>
                  <c:x val="-6.2015503875969082E-2"/>
                  <c:y val="-2.3323615160349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A61-461D-AC63-DDAC1C9E1F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'Projeção Novo Estoque K Fabiano'!$BG$15:$BG$36</c:f>
              <c:numCache>
                <c:formatCode>General</c:formatCode>
                <c:ptCount val="2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  <c:pt idx="18">
                  <c:v>2037</c:v>
                </c:pt>
                <c:pt idx="19">
                  <c:v>2038</c:v>
                </c:pt>
                <c:pt idx="20">
                  <c:v>2039</c:v>
                </c:pt>
                <c:pt idx="21">
                  <c:v>2040</c:v>
                </c:pt>
              </c:numCache>
            </c:numRef>
          </c:cat>
          <c:val>
            <c:numRef>
              <c:f>'Projeção Novo Estoque K Fabiano'!$BI$15:$BI$36</c:f>
              <c:numCache>
                <c:formatCode>#,##0</c:formatCode>
                <c:ptCount val="22"/>
                <c:pt idx="0">
                  <c:v>324764.2305592678</c:v>
                </c:pt>
                <c:pt idx="1">
                  <c:v>422291.97241203382</c:v>
                </c:pt>
                <c:pt idx="2">
                  <c:v>458164.50749679608</c:v>
                </c:pt>
                <c:pt idx="3">
                  <c:v>506901.92689814145</c:v>
                </c:pt>
                <c:pt idx="4">
                  <c:v>557427.93533138535</c:v>
                </c:pt>
                <c:pt idx="5">
                  <c:v>611819.53265329357</c:v>
                </c:pt>
                <c:pt idx="6">
                  <c:v>666547.69126916747</c:v>
                </c:pt>
                <c:pt idx="7">
                  <c:v>716316.99325435399</c:v>
                </c:pt>
                <c:pt idx="8">
                  <c:v>763446.1825713946</c:v>
                </c:pt>
                <c:pt idx="9">
                  <c:v>806734.22371333605</c:v>
                </c:pt>
                <c:pt idx="10">
                  <c:v>851256.25088303455</c:v>
                </c:pt>
                <c:pt idx="11">
                  <c:v>893799.82825327711</c:v>
                </c:pt>
                <c:pt idx="12">
                  <c:v>935091.17730346275</c:v>
                </c:pt>
                <c:pt idx="13">
                  <c:v>971356.67217305826</c:v>
                </c:pt>
                <c:pt idx="14">
                  <c:v>1005810.4525881356</c:v>
                </c:pt>
                <c:pt idx="15">
                  <c:v>1039651.1703015983</c:v>
                </c:pt>
                <c:pt idx="16">
                  <c:v>1072765.4043558533</c:v>
                </c:pt>
                <c:pt idx="17">
                  <c:v>1103225.2000655127</c:v>
                </c:pt>
                <c:pt idx="18">
                  <c:v>1131059.2333797449</c:v>
                </c:pt>
                <c:pt idx="19">
                  <c:v>1156815.3388756062</c:v>
                </c:pt>
                <c:pt idx="20">
                  <c:v>1181677.8801608114</c:v>
                </c:pt>
                <c:pt idx="21">
                  <c:v>1205871.8189796589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61-461D-AC63-DDAC1C9E1F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53820480"/>
        <c:axId val="253821024"/>
      </c:barChart>
      <c:catAx>
        <c:axId val="25382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3821024"/>
        <c:crosses val="autoZero"/>
        <c:auto val="1"/>
        <c:lblAlgn val="ctr"/>
        <c:lblOffset val="100"/>
        <c:noMultiLvlLbl val="0"/>
      </c:catAx>
      <c:valAx>
        <c:axId val="253821024"/>
        <c:scaling>
          <c:orientation val="minMax"/>
          <c:max val="1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382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'Projeção Novo Estoque K Fabiano'!$AE$14</c:f>
              <c:strCache>
                <c:ptCount val="1"/>
                <c:pt idx="0">
                  <c:v>Empregos com Choque de Investimento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7781053473677972E-3"/>
                  <c:y val="-0.14374287712391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642-43A0-83C9-622DE13768C3}"/>
                </c:ext>
              </c:extLst>
            </c:dLbl>
            <c:dLbl>
              <c:idx val="3"/>
              <c:layout>
                <c:manualLayout>
                  <c:x val="-4.7036688617121351E-3"/>
                  <c:y val="-0.11513157894736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642-43A0-83C9-622DE13768C3}"/>
                </c:ext>
              </c:extLst>
            </c:dLbl>
            <c:dLbl>
              <c:idx val="21"/>
              <c:layout>
                <c:manualLayout>
                  <c:x val="-6.4352486277879428E-2"/>
                  <c:y val="1.90731195607127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642-43A0-83C9-622DE13768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'Projeção Novo Estoque K Fabiano'!$AE$15:$AE$36</c:f>
              <c:numCache>
                <c:formatCode>#,##0</c:formatCode>
                <c:ptCount val="22"/>
                <c:pt idx="0">
                  <c:v>324764.2305592678</c:v>
                </c:pt>
                <c:pt idx="1">
                  <c:v>422291.97241203382</c:v>
                </c:pt>
                <c:pt idx="2">
                  <c:v>1527941.9578810921</c:v>
                </c:pt>
                <c:pt idx="3">
                  <c:v>2492070.6646038261</c:v>
                </c:pt>
                <c:pt idx="4">
                  <c:v>2950030.4358197153</c:v>
                </c:pt>
                <c:pt idx="5">
                  <c:v>3702786.9965714565</c:v>
                </c:pt>
                <c:pt idx="6">
                  <c:v>4033399.9659956745</c:v>
                </c:pt>
                <c:pt idx="7">
                  <c:v>4326367.3600547872</c:v>
                </c:pt>
                <c:pt idx="8">
                  <c:v>4664517.9830743093</c:v>
                </c:pt>
                <c:pt idx="9">
                  <c:v>4924332.7466915948</c:v>
                </c:pt>
                <c:pt idx="10">
                  <c:v>5255112.9543358386</c:v>
                </c:pt>
                <c:pt idx="11">
                  <c:v>5481200.2696921155</c:v>
                </c:pt>
                <c:pt idx="12">
                  <c:v>5783813.0735689523</c:v>
                </c:pt>
                <c:pt idx="13">
                  <c:v>6016634.0122950906</c:v>
                </c:pt>
                <c:pt idx="14">
                  <c:v>6390754.3710108018</c:v>
                </c:pt>
                <c:pt idx="15">
                  <c:v>6773987.4982887683</c:v>
                </c:pt>
                <c:pt idx="16">
                  <c:v>7173261.077968589</c:v>
                </c:pt>
                <c:pt idx="17">
                  <c:v>7570816.025016428</c:v>
                </c:pt>
                <c:pt idx="18">
                  <c:v>7975192.011035949</c:v>
                </c:pt>
                <c:pt idx="19">
                  <c:v>8367745.4772301149</c:v>
                </c:pt>
                <c:pt idx="20">
                  <c:v>8759398.1573826279</c:v>
                </c:pt>
                <c:pt idx="21">
                  <c:v>9158511.7993776761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42-43A0-83C9-622DE13768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21840832"/>
        <c:axId val="121841376"/>
      </c:barChart>
      <c:lineChart>
        <c:grouping val="standard"/>
        <c:varyColors val="0"/>
        <c:ser>
          <c:idx val="0"/>
          <c:order val="0"/>
          <c:tx>
            <c:strRef>
              <c:f>'Projeção Novo Estoque K Fabiano'!$AD$14</c:f>
              <c:strCache>
                <c:ptCount val="1"/>
                <c:pt idx="0">
                  <c:v>Total Investimento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'Projeção Novo Estoque K Fabiano'!$AC$15:$AC$36</c:f>
              <c:numCache>
                <c:formatCode>General</c:formatCode>
                <c:ptCount val="2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  <c:pt idx="18">
                  <c:v>2037</c:v>
                </c:pt>
                <c:pt idx="19">
                  <c:v>2038</c:v>
                </c:pt>
                <c:pt idx="20">
                  <c:v>2039</c:v>
                </c:pt>
                <c:pt idx="21">
                  <c:v>2040</c:v>
                </c:pt>
              </c:numCache>
            </c:numRef>
          </c:cat>
          <c:val>
            <c:numRef>
              <c:f>'Projeção Novo Estoque K Fabiano'!$AD$15:$AD$36</c:f>
              <c:numCache>
                <c:formatCode>#,##0</c:formatCode>
                <c:ptCount val="22"/>
                <c:pt idx="0">
                  <c:v>133538.72279089876</c:v>
                </c:pt>
                <c:pt idx="1">
                  <c:v>144236.59321488169</c:v>
                </c:pt>
                <c:pt idx="2">
                  <c:v>209310.82766200273</c:v>
                </c:pt>
                <c:pt idx="3">
                  <c:v>267823.15200996341</c:v>
                </c:pt>
                <c:pt idx="4">
                  <c:v>297853.77375765133</c:v>
                </c:pt>
                <c:pt idx="5">
                  <c:v>350512.61818734859</c:v>
                </c:pt>
                <c:pt idx="6">
                  <c:v>371387.94939663674</c:v>
                </c:pt>
                <c:pt idx="7">
                  <c:v>389451.91508235625</c:v>
                </c:pt>
                <c:pt idx="8">
                  <c:v>410634.79815286829</c:v>
                </c:pt>
                <c:pt idx="9">
                  <c:v>426210.26556361344</c:v>
                </c:pt>
                <c:pt idx="10">
                  <c:v>446725.71626344213</c:v>
                </c:pt>
                <c:pt idx="11">
                  <c:v>459895.80949877686</c:v>
                </c:pt>
                <c:pt idx="12">
                  <c:v>478379.93665268592</c:v>
                </c:pt>
                <c:pt idx="13">
                  <c:v>492025.42601840728</c:v>
                </c:pt>
                <c:pt idx="14">
                  <c:v>515354.7797842049</c:v>
                </c:pt>
                <c:pt idx="15">
                  <c:v>539202.94221039815</c:v>
                </c:pt>
                <c:pt idx="16">
                  <c:v>564041.6947892477</c:v>
                </c:pt>
                <c:pt idx="17">
                  <c:v>588666.09634099295</c:v>
                </c:pt>
                <c:pt idx="18">
                  <c:v>613663.50334860024</c:v>
                </c:pt>
                <c:pt idx="19">
                  <c:v>637786.56466919184</c:v>
                </c:pt>
                <c:pt idx="20">
                  <c:v>661784.27095771779</c:v>
                </c:pt>
                <c:pt idx="21">
                  <c:v>686221.12770614331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642-43A0-83C9-622DE13768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840832"/>
        <c:axId val="121841376"/>
      </c:lineChart>
      <c:catAx>
        <c:axId val="12184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1841376"/>
        <c:crosses val="autoZero"/>
        <c:auto val="1"/>
        <c:lblAlgn val="ctr"/>
        <c:lblOffset val="100"/>
        <c:noMultiLvlLbl val="0"/>
      </c:catAx>
      <c:valAx>
        <c:axId val="121841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1840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Plan1!$H$5</c:f>
              <c:strCache>
                <c:ptCount val="1"/>
                <c:pt idx="0">
                  <c:v>Cenário Referência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Plan1!$G$6:$G$27</c:f>
              <c:numCache>
                <c:formatCode>General</c:formatCode>
                <c:ptCount val="2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  <c:pt idx="18">
                  <c:v>2037</c:v>
                </c:pt>
                <c:pt idx="19">
                  <c:v>2038</c:v>
                </c:pt>
                <c:pt idx="20">
                  <c:v>2039</c:v>
                </c:pt>
                <c:pt idx="21">
                  <c:v>2040</c:v>
                </c:pt>
              </c:numCache>
            </c:numRef>
          </c:cat>
          <c:val>
            <c:numRef>
              <c:f>Plan1!$H$6:$H$27</c:f>
              <c:numCache>
                <c:formatCode>General</c:formatCode>
                <c:ptCount val="22"/>
                <c:pt idx="0">
                  <c:v>2</c:v>
                </c:pt>
                <c:pt idx="1">
                  <c:v>2.8</c:v>
                </c:pt>
                <c:pt idx="2">
                  <c:v>2.5</c:v>
                </c:pt>
                <c:pt idx="3">
                  <c:v>2.5</c:v>
                </c:pt>
                <c:pt idx="4">
                  <c:v>2.5</c:v>
                </c:pt>
                <c:pt idx="5">
                  <c:v>2.7</c:v>
                </c:pt>
                <c:pt idx="6">
                  <c:v>2.6</c:v>
                </c:pt>
                <c:pt idx="7">
                  <c:v>2.2999999999999998</c:v>
                </c:pt>
                <c:pt idx="8">
                  <c:v>2.1</c:v>
                </c:pt>
                <c:pt idx="9">
                  <c:v>1.9</c:v>
                </c:pt>
                <c:pt idx="10">
                  <c:v>1.9</c:v>
                </c:pt>
                <c:pt idx="11">
                  <c:v>1.8</c:v>
                </c:pt>
                <c:pt idx="12">
                  <c:v>1.7</c:v>
                </c:pt>
                <c:pt idx="13">
                  <c:v>1.5</c:v>
                </c:pt>
                <c:pt idx="14">
                  <c:v>1.4</c:v>
                </c:pt>
                <c:pt idx="15">
                  <c:v>1.4</c:v>
                </c:pt>
                <c:pt idx="16">
                  <c:v>1.3</c:v>
                </c:pt>
                <c:pt idx="17">
                  <c:v>1.2</c:v>
                </c:pt>
                <c:pt idx="18">
                  <c:v>1.1000000000000001</c:v>
                </c:pt>
                <c:pt idx="19">
                  <c:v>1</c:v>
                </c:pt>
                <c:pt idx="20">
                  <c:v>0.9</c:v>
                </c:pt>
                <c:pt idx="21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48-42F6-8732-AF8F1149526E}"/>
            </c:ext>
          </c:extLst>
        </c:ser>
        <c:ser>
          <c:idx val="1"/>
          <c:order val="1"/>
          <c:tx>
            <c:strRef>
              <c:f>Plan1!$I$5</c:f>
              <c:strCache>
                <c:ptCount val="1"/>
                <c:pt idx="0">
                  <c:v>Cenário com Choque de Investimento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Plan1!$G$6:$G$27</c:f>
              <c:numCache>
                <c:formatCode>General</c:formatCode>
                <c:ptCount val="2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  <c:pt idx="18">
                  <c:v>2037</c:v>
                </c:pt>
                <c:pt idx="19">
                  <c:v>2038</c:v>
                </c:pt>
                <c:pt idx="20">
                  <c:v>2039</c:v>
                </c:pt>
                <c:pt idx="21">
                  <c:v>2040</c:v>
                </c:pt>
              </c:numCache>
            </c:numRef>
          </c:cat>
          <c:val>
            <c:numRef>
              <c:f>Plan1!$I$6:$I$27</c:f>
              <c:numCache>
                <c:formatCode>General</c:formatCode>
                <c:ptCount val="22"/>
                <c:pt idx="0">
                  <c:v>2</c:v>
                </c:pt>
                <c:pt idx="1">
                  <c:v>2.8</c:v>
                </c:pt>
                <c:pt idx="2">
                  <c:v>2.5</c:v>
                </c:pt>
                <c:pt idx="3">
                  <c:v>2.5</c:v>
                </c:pt>
                <c:pt idx="4">
                  <c:v>3.5</c:v>
                </c:pt>
                <c:pt idx="5">
                  <c:v>4.4000000000000004</c:v>
                </c:pt>
                <c:pt idx="6">
                  <c:v>4.3</c:v>
                </c:pt>
                <c:pt idx="7">
                  <c:v>4.0999999999999996</c:v>
                </c:pt>
                <c:pt idx="8">
                  <c:v>4.0999999999999996</c:v>
                </c:pt>
                <c:pt idx="9">
                  <c:v>3.8</c:v>
                </c:pt>
                <c:pt idx="10">
                  <c:v>3.7</c:v>
                </c:pt>
                <c:pt idx="11">
                  <c:v>3.5</c:v>
                </c:pt>
                <c:pt idx="12">
                  <c:v>3.3</c:v>
                </c:pt>
                <c:pt idx="13">
                  <c:v>3.1</c:v>
                </c:pt>
                <c:pt idx="14">
                  <c:v>3.1</c:v>
                </c:pt>
                <c:pt idx="15">
                  <c:v>3.1</c:v>
                </c:pt>
                <c:pt idx="16">
                  <c:v>3.1</c:v>
                </c:pt>
                <c:pt idx="17">
                  <c:v>3</c:v>
                </c:pt>
                <c:pt idx="18">
                  <c:v>3</c:v>
                </c:pt>
                <c:pt idx="19">
                  <c:v>2.9</c:v>
                </c:pt>
                <c:pt idx="20">
                  <c:v>2.8</c:v>
                </c:pt>
                <c:pt idx="21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348-42F6-8732-AF8F114952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1591456"/>
        <c:axId val="238394208"/>
      </c:lineChart>
      <c:catAx>
        <c:axId val="12159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8394208"/>
        <c:crosses val="autoZero"/>
        <c:auto val="1"/>
        <c:lblAlgn val="ctr"/>
        <c:lblOffset val="100"/>
        <c:noMultiLvlLbl val="0"/>
      </c:catAx>
      <c:valAx>
        <c:axId val="238394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1591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F45D3D-F765-4A33-8FA2-347F84A7C2F8}" type="doc">
      <dgm:prSet loTypeId="urn:microsoft.com/office/officeart/2005/8/layout/cycle6" loCatId="relationship" qsTypeId="urn:microsoft.com/office/officeart/2005/8/quickstyle/simple1" qsCatId="simple" csTypeId="urn:microsoft.com/office/officeart/2005/8/colors/accent6_1" csCatId="accent6" phldr="1"/>
      <dgm:spPr/>
    </dgm:pt>
    <dgm:pt modelId="{991814BA-30BB-4B81-A4F2-56376027312F}" type="pres">
      <dgm:prSet presAssocID="{D2F45D3D-F765-4A33-8FA2-347F84A7C2F8}" presName="cycle" presStyleCnt="0">
        <dgm:presLayoutVars>
          <dgm:dir/>
          <dgm:resizeHandles val="exact"/>
        </dgm:presLayoutVars>
      </dgm:prSet>
      <dgm:spPr/>
    </dgm:pt>
  </dgm:ptLst>
  <dgm:cxnLst>
    <dgm:cxn modelId="{287A81C2-6F83-4CD9-B6B5-A86EB6707237}" type="presOf" srcId="{D2F45D3D-F765-4A33-8FA2-347F84A7C2F8}" destId="{991814BA-30BB-4B81-A4F2-56376027312F}" srcOrd="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F45D3D-F765-4A33-8FA2-347F84A7C2F8}" type="doc">
      <dgm:prSet loTypeId="urn:microsoft.com/office/officeart/2005/8/layout/cycle6" loCatId="relationship" qsTypeId="urn:microsoft.com/office/officeart/2005/8/quickstyle/simple1" qsCatId="simple" csTypeId="urn:microsoft.com/office/officeart/2005/8/colors/accent6_1" csCatId="accent6" phldr="1"/>
      <dgm:spPr/>
    </dgm:pt>
    <dgm:pt modelId="{991814BA-30BB-4B81-A4F2-56376027312F}" type="pres">
      <dgm:prSet presAssocID="{D2F45D3D-F765-4A33-8FA2-347F84A7C2F8}" presName="cycle" presStyleCnt="0">
        <dgm:presLayoutVars>
          <dgm:dir/>
          <dgm:resizeHandles val="exact"/>
        </dgm:presLayoutVars>
      </dgm:prSet>
      <dgm:spPr/>
    </dgm:pt>
  </dgm:ptLst>
  <dgm:cxnLst>
    <dgm:cxn modelId="{287A81C2-6F83-4CD9-B6B5-A86EB6707237}" type="presOf" srcId="{D2F45D3D-F765-4A33-8FA2-347F84A7C2F8}" destId="{991814BA-30BB-4B81-A4F2-56376027312F}" srcOrd="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41DCEC-DA5A-40D2-917E-F4D760B29623}" type="doc">
      <dgm:prSet loTypeId="urn:microsoft.com/office/officeart/2009/layout/CircleArrowProcess" loCatId="process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BAC8E907-A80F-4746-ACCB-E2876BDE76D1}">
      <dgm:prSet phldrT="[Texto]"/>
      <dgm:spPr/>
      <dgm:t>
        <a:bodyPr/>
        <a:lstStyle/>
        <a:p>
          <a:r>
            <a:rPr lang="pt-BR" dirty="0"/>
            <a:t>Renovações</a:t>
          </a:r>
        </a:p>
      </dgm:t>
    </dgm:pt>
    <dgm:pt modelId="{A88A56D3-C272-431B-A305-F1C560888967}" type="parTrans" cxnId="{3AD79BCC-CA10-42CE-879E-FD0432996ACD}">
      <dgm:prSet/>
      <dgm:spPr/>
      <dgm:t>
        <a:bodyPr/>
        <a:lstStyle/>
        <a:p>
          <a:endParaRPr lang="pt-BR"/>
        </a:p>
      </dgm:t>
    </dgm:pt>
    <dgm:pt modelId="{3E387985-9822-4C10-9DB6-7B9BD7084284}" type="sibTrans" cxnId="{3AD79BCC-CA10-42CE-879E-FD0432996ACD}">
      <dgm:prSet/>
      <dgm:spPr/>
      <dgm:t>
        <a:bodyPr/>
        <a:lstStyle/>
        <a:p>
          <a:endParaRPr lang="pt-BR"/>
        </a:p>
      </dgm:t>
    </dgm:pt>
    <dgm:pt modelId="{5F4BD051-13FA-4B6F-8A3A-21A7D32A2569}">
      <dgm:prSet phldrT="[Texto]"/>
      <dgm:spPr/>
      <dgm:t>
        <a:bodyPr/>
        <a:lstStyle/>
        <a:p>
          <a:r>
            <a:rPr lang="pt-BR" dirty="0"/>
            <a:t>Autorização</a:t>
          </a:r>
        </a:p>
      </dgm:t>
    </dgm:pt>
    <dgm:pt modelId="{7E8BED5B-05C3-43C2-A3C9-8D6CA88A7823}" type="parTrans" cxnId="{94E4C7F5-9D75-47E1-B675-438213F6B850}">
      <dgm:prSet/>
      <dgm:spPr/>
      <dgm:t>
        <a:bodyPr/>
        <a:lstStyle/>
        <a:p>
          <a:endParaRPr lang="pt-BR"/>
        </a:p>
      </dgm:t>
    </dgm:pt>
    <dgm:pt modelId="{24849A91-00E7-472A-BFF6-4297A59277F0}" type="sibTrans" cxnId="{94E4C7F5-9D75-47E1-B675-438213F6B850}">
      <dgm:prSet/>
      <dgm:spPr/>
      <dgm:t>
        <a:bodyPr/>
        <a:lstStyle/>
        <a:p>
          <a:endParaRPr lang="pt-BR"/>
        </a:p>
      </dgm:t>
    </dgm:pt>
    <dgm:pt modelId="{6FA36BD3-B898-4591-805F-48AA5902F627}">
      <dgm:prSet phldrT="[Texto]"/>
      <dgm:spPr/>
      <dgm:t>
        <a:bodyPr/>
        <a:lstStyle/>
        <a:p>
          <a:r>
            <a:rPr lang="pt-BR" dirty="0"/>
            <a:t>Aumento de malha operacional</a:t>
          </a:r>
        </a:p>
      </dgm:t>
    </dgm:pt>
    <dgm:pt modelId="{1A5B8F23-1D02-4241-B649-62537C08823C}" type="parTrans" cxnId="{BB8714D5-C59F-42BD-8AD2-B4645D9B4DF3}">
      <dgm:prSet/>
      <dgm:spPr/>
      <dgm:t>
        <a:bodyPr/>
        <a:lstStyle/>
        <a:p>
          <a:endParaRPr lang="pt-BR"/>
        </a:p>
      </dgm:t>
    </dgm:pt>
    <dgm:pt modelId="{DE420B25-998E-4311-889A-2213663E4E93}" type="sibTrans" cxnId="{BB8714D5-C59F-42BD-8AD2-B4645D9B4DF3}">
      <dgm:prSet/>
      <dgm:spPr/>
      <dgm:t>
        <a:bodyPr/>
        <a:lstStyle/>
        <a:p>
          <a:endParaRPr lang="pt-BR"/>
        </a:p>
      </dgm:t>
    </dgm:pt>
    <dgm:pt modelId="{5176999D-8035-4E7A-8B7A-727635A49AFD}" type="pres">
      <dgm:prSet presAssocID="{8D41DCEC-DA5A-40D2-917E-F4D760B2962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E675F1AB-01CD-474F-A9F0-300E9B35EFAC}" type="pres">
      <dgm:prSet presAssocID="{BAC8E907-A80F-4746-ACCB-E2876BDE76D1}" presName="Accent1" presStyleCnt="0"/>
      <dgm:spPr/>
    </dgm:pt>
    <dgm:pt modelId="{54AFDF3E-A302-4BB7-8884-296A21C996DC}" type="pres">
      <dgm:prSet presAssocID="{BAC8E907-A80F-4746-ACCB-E2876BDE76D1}" presName="Accent" presStyleLbl="node1" presStyleIdx="0" presStyleCnt="3"/>
      <dgm:spPr/>
    </dgm:pt>
    <dgm:pt modelId="{9385085C-A781-4111-BD8C-5AE740043AB4}" type="pres">
      <dgm:prSet presAssocID="{BAC8E907-A80F-4746-ACCB-E2876BDE76D1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5805597-0C51-43EE-A655-6DC9CF902AD8}" type="pres">
      <dgm:prSet presAssocID="{5F4BD051-13FA-4B6F-8A3A-21A7D32A2569}" presName="Accent2" presStyleCnt="0"/>
      <dgm:spPr/>
    </dgm:pt>
    <dgm:pt modelId="{E6C856C4-9133-4223-A10A-0209D1719B68}" type="pres">
      <dgm:prSet presAssocID="{5F4BD051-13FA-4B6F-8A3A-21A7D32A2569}" presName="Accent" presStyleLbl="node1" presStyleIdx="1" presStyleCnt="3"/>
      <dgm:spPr/>
    </dgm:pt>
    <dgm:pt modelId="{34F5C71E-4616-4FF7-BC3C-8C1A1A4CE91B}" type="pres">
      <dgm:prSet presAssocID="{5F4BD051-13FA-4B6F-8A3A-21A7D32A2569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FA3EF0-CCFE-4762-ADAE-03F1D8D11805}" type="pres">
      <dgm:prSet presAssocID="{6FA36BD3-B898-4591-805F-48AA5902F627}" presName="Accent3" presStyleCnt="0"/>
      <dgm:spPr/>
    </dgm:pt>
    <dgm:pt modelId="{6CFAF588-DCD7-483C-95E8-BD8DA1DA8DCB}" type="pres">
      <dgm:prSet presAssocID="{6FA36BD3-B898-4591-805F-48AA5902F627}" presName="Accent" presStyleLbl="node1" presStyleIdx="2" presStyleCnt="3"/>
      <dgm:spPr/>
    </dgm:pt>
    <dgm:pt modelId="{3BA1695F-BA9C-4005-8195-ED2989E319F0}" type="pres">
      <dgm:prSet presAssocID="{6FA36BD3-B898-4591-805F-48AA5902F62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B45D49E-128C-4DD3-8A02-76B7C4F1469F}" type="presOf" srcId="{8D41DCEC-DA5A-40D2-917E-F4D760B29623}" destId="{5176999D-8035-4E7A-8B7A-727635A49AFD}" srcOrd="0" destOrd="0" presId="urn:microsoft.com/office/officeart/2009/layout/CircleArrowProcess"/>
    <dgm:cxn modelId="{4B6061B6-A860-4978-A3E6-C7EA65DA0DA2}" type="presOf" srcId="{6FA36BD3-B898-4591-805F-48AA5902F627}" destId="{3BA1695F-BA9C-4005-8195-ED2989E319F0}" srcOrd="0" destOrd="0" presId="urn:microsoft.com/office/officeart/2009/layout/CircleArrowProcess"/>
    <dgm:cxn modelId="{2749BC6E-AC1D-4E02-A0CD-E099E556553A}" type="presOf" srcId="{BAC8E907-A80F-4746-ACCB-E2876BDE76D1}" destId="{9385085C-A781-4111-BD8C-5AE740043AB4}" srcOrd="0" destOrd="0" presId="urn:microsoft.com/office/officeart/2009/layout/CircleArrowProcess"/>
    <dgm:cxn modelId="{BB8714D5-C59F-42BD-8AD2-B4645D9B4DF3}" srcId="{8D41DCEC-DA5A-40D2-917E-F4D760B29623}" destId="{6FA36BD3-B898-4591-805F-48AA5902F627}" srcOrd="2" destOrd="0" parTransId="{1A5B8F23-1D02-4241-B649-62537C08823C}" sibTransId="{DE420B25-998E-4311-889A-2213663E4E93}"/>
    <dgm:cxn modelId="{D2C44B0E-A7D9-4DE4-8D69-D12C184B0A76}" type="presOf" srcId="{5F4BD051-13FA-4B6F-8A3A-21A7D32A2569}" destId="{34F5C71E-4616-4FF7-BC3C-8C1A1A4CE91B}" srcOrd="0" destOrd="0" presId="urn:microsoft.com/office/officeart/2009/layout/CircleArrowProcess"/>
    <dgm:cxn modelId="{3AD79BCC-CA10-42CE-879E-FD0432996ACD}" srcId="{8D41DCEC-DA5A-40D2-917E-F4D760B29623}" destId="{BAC8E907-A80F-4746-ACCB-E2876BDE76D1}" srcOrd="0" destOrd="0" parTransId="{A88A56D3-C272-431B-A305-F1C560888967}" sibTransId="{3E387985-9822-4C10-9DB6-7B9BD7084284}"/>
    <dgm:cxn modelId="{94E4C7F5-9D75-47E1-B675-438213F6B850}" srcId="{8D41DCEC-DA5A-40D2-917E-F4D760B29623}" destId="{5F4BD051-13FA-4B6F-8A3A-21A7D32A2569}" srcOrd="1" destOrd="0" parTransId="{7E8BED5B-05C3-43C2-A3C9-8D6CA88A7823}" sibTransId="{24849A91-00E7-472A-BFF6-4297A59277F0}"/>
    <dgm:cxn modelId="{8DCB1707-C360-4263-9DF7-A51ABCEE510C}" type="presParOf" srcId="{5176999D-8035-4E7A-8B7A-727635A49AFD}" destId="{E675F1AB-01CD-474F-A9F0-300E9B35EFAC}" srcOrd="0" destOrd="0" presId="urn:microsoft.com/office/officeart/2009/layout/CircleArrowProcess"/>
    <dgm:cxn modelId="{A0530511-7355-40BC-B1CC-739AC65DFDF5}" type="presParOf" srcId="{E675F1AB-01CD-474F-A9F0-300E9B35EFAC}" destId="{54AFDF3E-A302-4BB7-8884-296A21C996DC}" srcOrd="0" destOrd="0" presId="urn:microsoft.com/office/officeart/2009/layout/CircleArrowProcess"/>
    <dgm:cxn modelId="{C5149530-B8BD-4A76-A364-DD8586FB4745}" type="presParOf" srcId="{5176999D-8035-4E7A-8B7A-727635A49AFD}" destId="{9385085C-A781-4111-BD8C-5AE740043AB4}" srcOrd="1" destOrd="0" presId="urn:microsoft.com/office/officeart/2009/layout/CircleArrowProcess"/>
    <dgm:cxn modelId="{80C3364D-E8EC-40A5-94B9-9C4F54729B6E}" type="presParOf" srcId="{5176999D-8035-4E7A-8B7A-727635A49AFD}" destId="{95805597-0C51-43EE-A655-6DC9CF902AD8}" srcOrd="2" destOrd="0" presId="urn:microsoft.com/office/officeart/2009/layout/CircleArrowProcess"/>
    <dgm:cxn modelId="{5F5BCA01-418A-4681-ACC0-562A153BBF09}" type="presParOf" srcId="{95805597-0C51-43EE-A655-6DC9CF902AD8}" destId="{E6C856C4-9133-4223-A10A-0209D1719B68}" srcOrd="0" destOrd="0" presId="urn:microsoft.com/office/officeart/2009/layout/CircleArrowProcess"/>
    <dgm:cxn modelId="{0C7D5F71-7FCD-414C-90D2-E12FA41AD8C6}" type="presParOf" srcId="{5176999D-8035-4E7A-8B7A-727635A49AFD}" destId="{34F5C71E-4616-4FF7-BC3C-8C1A1A4CE91B}" srcOrd="3" destOrd="0" presId="urn:microsoft.com/office/officeart/2009/layout/CircleArrowProcess"/>
    <dgm:cxn modelId="{05E5F3DE-256F-4AC7-9AD8-5DFCE3FA7A5C}" type="presParOf" srcId="{5176999D-8035-4E7A-8B7A-727635A49AFD}" destId="{27FA3EF0-CCFE-4762-ADAE-03F1D8D11805}" srcOrd="4" destOrd="0" presId="urn:microsoft.com/office/officeart/2009/layout/CircleArrowProcess"/>
    <dgm:cxn modelId="{818617B7-BA9D-44A4-BCED-389E1AD76429}" type="presParOf" srcId="{27FA3EF0-CCFE-4762-ADAE-03F1D8D11805}" destId="{6CFAF588-DCD7-483C-95E8-BD8DA1DA8DCB}" srcOrd="0" destOrd="0" presId="urn:microsoft.com/office/officeart/2009/layout/CircleArrowProcess"/>
    <dgm:cxn modelId="{D60834AA-D00D-480B-8C80-AC903869FA51}" type="presParOf" srcId="{5176999D-8035-4E7A-8B7A-727635A49AFD}" destId="{3BA1695F-BA9C-4005-8195-ED2989E319F0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DAC75B-1176-4AED-B1BF-EF40ABE1C20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816069E-8EF2-47FC-BA95-F31983DFA81B}">
      <dgm:prSet phldrT="[Texto]"/>
      <dgm:spPr>
        <a:solidFill>
          <a:srgbClr val="FF0000"/>
        </a:solidFill>
      </dgm:spPr>
      <dgm:t>
        <a:bodyPr/>
        <a:lstStyle/>
        <a:p>
          <a:r>
            <a:rPr lang="pt-BR" dirty="0"/>
            <a:t>Instabilidade</a:t>
          </a:r>
        </a:p>
      </dgm:t>
    </dgm:pt>
    <dgm:pt modelId="{8B44B48C-BD0E-4696-B836-9CE460F26547}" type="parTrans" cxnId="{B9B5F6BC-7CD5-4BFD-B122-D47A38D8E938}">
      <dgm:prSet/>
      <dgm:spPr/>
      <dgm:t>
        <a:bodyPr/>
        <a:lstStyle/>
        <a:p>
          <a:endParaRPr lang="pt-BR"/>
        </a:p>
      </dgm:t>
    </dgm:pt>
    <dgm:pt modelId="{5B607CC8-88A0-493B-90B7-822A1BE1BA93}" type="sibTrans" cxnId="{B9B5F6BC-7CD5-4BFD-B122-D47A38D8E938}">
      <dgm:prSet/>
      <dgm:spPr>
        <a:ln>
          <a:solidFill>
            <a:srgbClr val="FF0000"/>
          </a:solidFill>
        </a:ln>
        <a:effectLst>
          <a:outerShdw blurRad="50800" dist="50800" dir="5400000" algn="ctr" rotWithShape="0">
            <a:srgbClr val="FF0000"/>
          </a:outerShdw>
        </a:effectLst>
      </dgm:spPr>
      <dgm:t>
        <a:bodyPr/>
        <a:lstStyle/>
        <a:p>
          <a:endParaRPr lang="pt-BR"/>
        </a:p>
      </dgm:t>
    </dgm:pt>
    <dgm:pt modelId="{C2CE4DE4-67E3-4951-A9CC-5A9A57958A92}">
      <dgm:prSet phldrT="[Texto]"/>
      <dgm:spPr>
        <a:solidFill>
          <a:srgbClr val="FF0000"/>
        </a:solidFill>
      </dgm:spPr>
      <dgm:t>
        <a:bodyPr/>
        <a:lstStyle/>
        <a:p>
          <a:r>
            <a:rPr lang="pt-BR" dirty="0"/>
            <a:t>Falta de Previsibilidade</a:t>
          </a:r>
        </a:p>
      </dgm:t>
    </dgm:pt>
    <dgm:pt modelId="{08AAA1D2-D935-46CC-B8A6-A43F1A9A2AA6}" type="parTrans" cxnId="{9CACE8D4-5A5D-4DB0-925C-5D9A5D5AF2EF}">
      <dgm:prSet/>
      <dgm:spPr/>
      <dgm:t>
        <a:bodyPr/>
        <a:lstStyle/>
        <a:p>
          <a:endParaRPr lang="pt-BR"/>
        </a:p>
      </dgm:t>
    </dgm:pt>
    <dgm:pt modelId="{32D601CB-9E68-434A-8C7D-EA6299667DD4}" type="sibTrans" cxnId="{9CACE8D4-5A5D-4DB0-925C-5D9A5D5AF2EF}">
      <dgm:prSet/>
      <dgm:spPr/>
      <dgm:t>
        <a:bodyPr/>
        <a:lstStyle/>
        <a:p>
          <a:endParaRPr lang="pt-BR"/>
        </a:p>
      </dgm:t>
    </dgm:pt>
    <dgm:pt modelId="{138FF9B4-AB97-4F05-93CC-7784006105B2}">
      <dgm:prSet phldrT="[Texto]"/>
      <dgm:spPr>
        <a:solidFill>
          <a:srgbClr val="FF0000"/>
        </a:solidFill>
      </dgm:spPr>
      <dgm:t>
        <a:bodyPr/>
        <a:lstStyle/>
        <a:p>
          <a:r>
            <a:rPr lang="pt-BR" dirty="0"/>
            <a:t>Insegurança Jurídica</a:t>
          </a:r>
        </a:p>
      </dgm:t>
    </dgm:pt>
    <dgm:pt modelId="{B7BE70D1-EFDC-4823-9D1F-52A4E6C9104F}" type="parTrans" cxnId="{F9BB93FC-63CA-47F9-91BF-E054DCA5CDBF}">
      <dgm:prSet/>
      <dgm:spPr/>
      <dgm:t>
        <a:bodyPr/>
        <a:lstStyle/>
        <a:p>
          <a:endParaRPr lang="pt-BR"/>
        </a:p>
      </dgm:t>
    </dgm:pt>
    <dgm:pt modelId="{F06411D3-93FE-47E6-85AB-535E64155A59}" type="sibTrans" cxnId="{F9BB93FC-63CA-47F9-91BF-E054DCA5CDBF}">
      <dgm:prSet/>
      <dgm:spPr/>
      <dgm:t>
        <a:bodyPr/>
        <a:lstStyle/>
        <a:p>
          <a:endParaRPr lang="pt-BR"/>
        </a:p>
      </dgm:t>
    </dgm:pt>
    <dgm:pt modelId="{E5EAF271-66F4-4416-977E-3A75CBB08337}" type="pres">
      <dgm:prSet presAssocID="{62DAC75B-1176-4AED-B1BF-EF40ABE1C20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32C896EA-E83C-45A1-B65D-088B49BA2B88}" type="pres">
      <dgm:prSet presAssocID="{62DAC75B-1176-4AED-B1BF-EF40ABE1C205}" presName="Name1" presStyleCnt="0"/>
      <dgm:spPr/>
    </dgm:pt>
    <dgm:pt modelId="{09573183-1C92-4110-822E-2F040D677295}" type="pres">
      <dgm:prSet presAssocID="{62DAC75B-1176-4AED-B1BF-EF40ABE1C205}" presName="cycle" presStyleCnt="0"/>
      <dgm:spPr/>
    </dgm:pt>
    <dgm:pt modelId="{E5E2DD03-8D30-4BE5-97C0-14F58170E3D8}" type="pres">
      <dgm:prSet presAssocID="{62DAC75B-1176-4AED-B1BF-EF40ABE1C205}" presName="srcNode" presStyleLbl="node1" presStyleIdx="0" presStyleCnt="3"/>
      <dgm:spPr/>
    </dgm:pt>
    <dgm:pt modelId="{17AD41B0-4211-4370-8A6E-53C9573991C7}" type="pres">
      <dgm:prSet presAssocID="{62DAC75B-1176-4AED-B1BF-EF40ABE1C205}" presName="conn" presStyleLbl="parChTrans1D2" presStyleIdx="0" presStyleCnt="1"/>
      <dgm:spPr/>
      <dgm:t>
        <a:bodyPr/>
        <a:lstStyle/>
        <a:p>
          <a:endParaRPr lang="pt-BR"/>
        </a:p>
      </dgm:t>
    </dgm:pt>
    <dgm:pt modelId="{709909AD-0DA1-4D66-B826-0A9560858D91}" type="pres">
      <dgm:prSet presAssocID="{62DAC75B-1176-4AED-B1BF-EF40ABE1C205}" presName="extraNode" presStyleLbl="node1" presStyleIdx="0" presStyleCnt="3"/>
      <dgm:spPr/>
    </dgm:pt>
    <dgm:pt modelId="{6E8884B2-4462-4786-A681-9F5CD7C64597}" type="pres">
      <dgm:prSet presAssocID="{62DAC75B-1176-4AED-B1BF-EF40ABE1C205}" presName="dstNode" presStyleLbl="node1" presStyleIdx="0" presStyleCnt="3"/>
      <dgm:spPr/>
    </dgm:pt>
    <dgm:pt modelId="{89924235-1A59-47C1-9971-69D15BB30455}" type="pres">
      <dgm:prSet presAssocID="{F816069E-8EF2-47FC-BA95-F31983DFA81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9C2A75-D084-4BF7-91F4-83AB09888FC4}" type="pres">
      <dgm:prSet presAssocID="{F816069E-8EF2-47FC-BA95-F31983DFA81B}" presName="accent_1" presStyleCnt="0"/>
      <dgm:spPr/>
    </dgm:pt>
    <dgm:pt modelId="{2C3CCEC6-1D53-4D4F-BAA8-3472BA2FC9DB}" type="pres">
      <dgm:prSet presAssocID="{F816069E-8EF2-47FC-BA95-F31983DFA81B}" presName="accentRepeatNode" presStyleLbl="solidFgAcc1" presStyleIdx="0" presStyleCnt="3"/>
      <dgm:spPr>
        <a:ln>
          <a:solidFill>
            <a:srgbClr val="FF0000"/>
          </a:solidFill>
        </a:ln>
        <a:effectLst>
          <a:outerShdw blurRad="50800" dist="50800" dir="5400000" algn="ctr" rotWithShape="0">
            <a:srgbClr val="FF0000"/>
          </a:outerShdw>
        </a:effectLst>
      </dgm:spPr>
    </dgm:pt>
    <dgm:pt modelId="{9D96DE27-1047-409D-B32F-76C7242D9908}" type="pres">
      <dgm:prSet presAssocID="{C2CE4DE4-67E3-4951-A9CC-5A9A57958A9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F4DA35-AB3A-4542-9077-389BD1E7A4ED}" type="pres">
      <dgm:prSet presAssocID="{C2CE4DE4-67E3-4951-A9CC-5A9A57958A92}" presName="accent_2" presStyleCnt="0"/>
      <dgm:spPr/>
    </dgm:pt>
    <dgm:pt modelId="{957B815A-5F89-4B35-8679-8982FA0CEEBB}" type="pres">
      <dgm:prSet presAssocID="{C2CE4DE4-67E3-4951-A9CC-5A9A57958A92}" presName="accentRepeatNode" presStyleLbl="solidFgAcc1" presStyleIdx="1" presStyleCnt="3"/>
      <dgm:spPr>
        <a:ln>
          <a:solidFill>
            <a:srgbClr val="FF0000"/>
          </a:solidFill>
        </a:ln>
        <a:effectLst>
          <a:outerShdw blurRad="50800" dist="50800" dir="5400000" algn="ctr" rotWithShape="0">
            <a:srgbClr val="FF0000"/>
          </a:outerShdw>
        </a:effectLst>
      </dgm:spPr>
    </dgm:pt>
    <dgm:pt modelId="{62961131-5463-450F-9536-D4E8F5351EDA}" type="pres">
      <dgm:prSet presAssocID="{138FF9B4-AB97-4F05-93CC-7784006105B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E76C7C3-56AA-457C-A8FE-F6CC21ECD81B}" type="pres">
      <dgm:prSet presAssocID="{138FF9B4-AB97-4F05-93CC-7784006105B2}" presName="accent_3" presStyleCnt="0"/>
      <dgm:spPr/>
    </dgm:pt>
    <dgm:pt modelId="{2424B268-9546-4751-80C2-8AD4300CFD8C}" type="pres">
      <dgm:prSet presAssocID="{138FF9B4-AB97-4F05-93CC-7784006105B2}" presName="accentRepeatNode" presStyleLbl="solidFgAcc1" presStyleIdx="2" presStyleCnt="3"/>
      <dgm:spPr>
        <a:ln>
          <a:solidFill>
            <a:srgbClr val="FF0000"/>
          </a:solidFill>
        </a:ln>
        <a:effectLst>
          <a:outerShdw blurRad="50800" dist="50800" dir="5400000" algn="ctr" rotWithShape="0">
            <a:srgbClr val="FF0000"/>
          </a:outerShdw>
        </a:effectLst>
      </dgm:spPr>
    </dgm:pt>
  </dgm:ptLst>
  <dgm:cxnLst>
    <dgm:cxn modelId="{9B9BE6B2-EB37-441F-81B8-0C3532B0BC94}" type="presOf" srcId="{C2CE4DE4-67E3-4951-A9CC-5A9A57958A92}" destId="{9D96DE27-1047-409D-B32F-76C7242D9908}" srcOrd="0" destOrd="0" presId="urn:microsoft.com/office/officeart/2008/layout/VerticalCurvedList"/>
    <dgm:cxn modelId="{F9BB93FC-63CA-47F9-91BF-E054DCA5CDBF}" srcId="{62DAC75B-1176-4AED-B1BF-EF40ABE1C205}" destId="{138FF9B4-AB97-4F05-93CC-7784006105B2}" srcOrd="2" destOrd="0" parTransId="{B7BE70D1-EFDC-4823-9D1F-52A4E6C9104F}" sibTransId="{F06411D3-93FE-47E6-85AB-535E64155A59}"/>
    <dgm:cxn modelId="{9CACE8D4-5A5D-4DB0-925C-5D9A5D5AF2EF}" srcId="{62DAC75B-1176-4AED-B1BF-EF40ABE1C205}" destId="{C2CE4DE4-67E3-4951-A9CC-5A9A57958A92}" srcOrd="1" destOrd="0" parTransId="{08AAA1D2-D935-46CC-B8A6-A43F1A9A2AA6}" sibTransId="{32D601CB-9E68-434A-8C7D-EA6299667DD4}"/>
    <dgm:cxn modelId="{F0A5DDA6-317D-4EF8-90AD-23EF56FC56F5}" type="presOf" srcId="{138FF9B4-AB97-4F05-93CC-7784006105B2}" destId="{62961131-5463-450F-9536-D4E8F5351EDA}" srcOrd="0" destOrd="0" presId="urn:microsoft.com/office/officeart/2008/layout/VerticalCurvedList"/>
    <dgm:cxn modelId="{E3266C83-8458-4285-87FD-9B78273A9100}" type="presOf" srcId="{62DAC75B-1176-4AED-B1BF-EF40ABE1C205}" destId="{E5EAF271-66F4-4416-977E-3A75CBB08337}" srcOrd="0" destOrd="0" presId="urn:microsoft.com/office/officeart/2008/layout/VerticalCurvedList"/>
    <dgm:cxn modelId="{B9B5F6BC-7CD5-4BFD-B122-D47A38D8E938}" srcId="{62DAC75B-1176-4AED-B1BF-EF40ABE1C205}" destId="{F816069E-8EF2-47FC-BA95-F31983DFA81B}" srcOrd="0" destOrd="0" parTransId="{8B44B48C-BD0E-4696-B836-9CE460F26547}" sibTransId="{5B607CC8-88A0-493B-90B7-822A1BE1BA93}"/>
    <dgm:cxn modelId="{352E38B1-069E-4B05-9192-951E554A3DEA}" type="presOf" srcId="{F816069E-8EF2-47FC-BA95-F31983DFA81B}" destId="{89924235-1A59-47C1-9971-69D15BB30455}" srcOrd="0" destOrd="0" presId="urn:microsoft.com/office/officeart/2008/layout/VerticalCurvedList"/>
    <dgm:cxn modelId="{A681BFA0-5D46-4EFD-8EB4-D9CBD801D47E}" type="presOf" srcId="{5B607CC8-88A0-493B-90B7-822A1BE1BA93}" destId="{17AD41B0-4211-4370-8A6E-53C9573991C7}" srcOrd="0" destOrd="0" presId="urn:microsoft.com/office/officeart/2008/layout/VerticalCurvedList"/>
    <dgm:cxn modelId="{97FAA29D-DECA-4F1D-B133-651DC43C2275}" type="presParOf" srcId="{E5EAF271-66F4-4416-977E-3A75CBB08337}" destId="{32C896EA-E83C-45A1-B65D-088B49BA2B88}" srcOrd="0" destOrd="0" presId="urn:microsoft.com/office/officeart/2008/layout/VerticalCurvedList"/>
    <dgm:cxn modelId="{39757CBF-4A63-4561-A678-483D4D26490C}" type="presParOf" srcId="{32C896EA-E83C-45A1-B65D-088B49BA2B88}" destId="{09573183-1C92-4110-822E-2F040D677295}" srcOrd="0" destOrd="0" presId="urn:microsoft.com/office/officeart/2008/layout/VerticalCurvedList"/>
    <dgm:cxn modelId="{72D7C08F-6928-4FDA-A0D6-B887B1291460}" type="presParOf" srcId="{09573183-1C92-4110-822E-2F040D677295}" destId="{E5E2DD03-8D30-4BE5-97C0-14F58170E3D8}" srcOrd="0" destOrd="0" presId="urn:microsoft.com/office/officeart/2008/layout/VerticalCurvedList"/>
    <dgm:cxn modelId="{9E23ED65-CE4B-490F-8159-E3E0A2618AA8}" type="presParOf" srcId="{09573183-1C92-4110-822E-2F040D677295}" destId="{17AD41B0-4211-4370-8A6E-53C9573991C7}" srcOrd="1" destOrd="0" presId="urn:microsoft.com/office/officeart/2008/layout/VerticalCurvedList"/>
    <dgm:cxn modelId="{C5CEDB13-2C55-4D29-B29E-BACF3EC92C6F}" type="presParOf" srcId="{09573183-1C92-4110-822E-2F040D677295}" destId="{709909AD-0DA1-4D66-B826-0A9560858D91}" srcOrd="2" destOrd="0" presId="urn:microsoft.com/office/officeart/2008/layout/VerticalCurvedList"/>
    <dgm:cxn modelId="{F9DA11D7-C302-4C69-B86E-74797CF14E8D}" type="presParOf" srcId="{09573183-1C92-4110-822E-2F040D677295}" destId="{6E8884B2-4462-4786-A681-9F5CD7C64597}" srcOrd="3" destOrd="0" presId="urn:microsoft.com/office/officeart/2008/layout/VerticalCurvedList"/>
    <dgm:cxn modelId="{A8CE1C2F-C7DE-413D-B4C4-8293554A4BBA}" type="presParOf" srcId="{32C896EA-E83C-45A1-B65D-088B49BA2B88}" destId="{89924235-1A59-47C1-9971-69D15BB30455}" srcOrd="1" destOrd="0" presId="urn:microsoft.com/office/officeart/2008/layout/VerticalCurvedList"/>
    <dgm:cxn modelId="{EA41C665-88E5-4B96-8BC7-DAF99B851260}" type="presParOf" srcId="{32C896EA-E83C-45A1-B65D-088B49BA2B88}" destId="{A49C2A75-D084-4BF7-91F4-83AB09888FC4}" srcOrd="2" destOrd="0" presId="urn:microsoft.com/office/officeart/2008/layout/VerticalCurvedList"/>
    <dgm:cxn modelId="{3A0E8178-765D-413E-B6E8-946C2E4755E8}" type="presParOf" srcId="{A49C2A75-D084-4BF7-91F4-83AB09888FC4}" destId="{2C3CCEC6-1D53-4D4F-BAA8-3472BA2FC9DB}" srcOrd="0" destOrd="0" presId="urn:microsoft.com/office/officeart/2008/layout/VerticalCurvedList"/>
    <dgm:cxn modelId="{9E3D7E23-3145-46F3-8A47-898183774D41}" type="presParOf" srcId="{32C896EA-E83C-45A1-B65D-088B49BA2B88}" destId="{9D96DE27-1047-409D-B32F-76C7242D9908}" srcOrd="3" destOrd="0" presId="urn:microsoft.com/office/officeart/2008/layout/VerticalCurvedList"/>
    <dgm:cxn modelId="{826769F5-6E16-41EC-9AAC-81582BEB6769}" type="presParOf" srcId="{32C896EA-E83C-45A1-B65D-088B49BA2B88}" destId="{2FF4DA35-AB3A-4542-9077-389BD1E7A4ED}" srcOrd="4" destOrd="0" presId="urn:microsoft.com/office/officeart/2008/layout/VerticalCurvedList"/>
    <dgm:cxn modelId="{EAEAD611-2D82-43BD-A1B2-41903F98EC22}" type="presParOf" srcId="{2FF4DA35-AB3A-4542-9077-389BD1E7A4ED}" destId="{957B815A-5F89-4B35-8679-8982FA0CEEBB}" srcOrd="0" destOrd="0" presId="urn:microsoft.com/office/officeart/2008/layout/VerticalCurvedList"/>
    <dgm:cxn modelId="{7F0576CC-146E-4137-B02F-C8423730F06A}" type="presParOf" srcId="{32C896EA-E83C-45A1-B65D-088B49BA2B88}" destId="{62961131-5463-450F-9536-D4E8F5351EDA}" srcOrd="5" destOrd="0" presId="urn:microsoft.com/office/officeart/2008/layout/VerticalCurvedList"/>
    <dgm:cxn modelId="{66F747B4-517B-4E77-9834-523EC3F73AB3}" type="presParOf" srcId="{32C896EA-E83C-45A1-B65D-088B49BA2B88}" destId="{8E76C7C3-56AA-457C-A8FE-F6CC21ECD81B}" srcOrd="6" destOrd="0" presId="urn:microsoft.com/office/officeart/2008/layout/VerticalCurvedList"/>
    <dgm:cxn modelId="{3C003439-1FA6-43C1-ABE4-CDF3C6566875}" type="presParOf" srcId="{8E76C7C3-56AA-457C-A8FE-F6CC21ECD81B}" destId="{2424B268-9546-4751-80C2-8AD4300CFD8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DAC75B-1176-4AED-B1BF-EF40ABE1C205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816069E-8EF2-47FC-BA95-F31983DFA81B}">
      <dgm:prSet phldrT="[Texto]"/>
      <dgm:spPr>
        <a:gradFill rotWithShape="0">
          <a:gsLst>
            <a:gs pos="0">
              <a:srgbClr val="002060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pt-BR" dirty="0"/>
            <a:t>Estabilidade</a:t>
          </a:r>
        </a:p>
      </dgm:t>
    </dgm:pt>
    <dgm:pt modelId="{8B44B48C-BD0E-4696-B836-9CE460F26547}" type="parTrans" cxnId="{B9B5F6BC-7CD5-4BFD-B122-D47A38D8E938}">
      <dgm:prSet/>
      <dgm:spPr/>
      <dgm:t>
        <a:bodyPr/>
        <a:lstStyle/>
        <a:p>
          <a:endParaRPr lang="pt-BR"/>
        </a:p>
      </dgm:t>
    </dgm:pt>
    <dgm:pt modelId="{5B607CC8-88A0-493B-90B7-822A1BE1BA93}" type="sibTrans" cxnId="{B9B5F6BC-7CD5-4BFD-B122-D47A38D8E938}">
      <dgm:prSet/>
      <dgm:spPr/>
      <dgm:t>
        <a:bodyPr/>
        <a:lstStyle/>
        <a:p>
          <a:endParaRPr lang="pt-BR"/>
        </a:p>
      </dgm:t>
    </dgm:pt>
    <dgm:pt modelId="{C2CE4DE4-67E3-4951-A9CC-5A9A57958A92}">
      <dgm:prSet phldrT="[Texto]"/>
      <dgm:spPr>
        <a:gradFill rotWithShape="0">
          <a:gsLst>
            <a:gs pos="0">
              <a:srgbClr val="002060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pt-BR" dirty="0"/>
            <a:t>Segurança Jurídica</a:t>
          </a:r>
        </a:p>
      </dgm:t>
    </dgm:pt>
    <dgm:pt modelId="{08AAA1D2-D935-46CC-B8A6-A43F1A9A2AA6}" type="parTrans" cxnId="{9CACE8D4-5A5D-4DB0-925C-5D9A5D5AF2EF}">
      <dgm:prSet/>
      <dgm:spPr/>
      <dgm:t>
        <a:bodyPr/>
        <a:lstStyle/>
        <a:p>
          <a:endParaRPr lang="pt-BR"/>
        </a:p>
      </dgm:t>
    </dgm:pt>
    <dgm:pt modelId="{32D601CB-9E68-434A-8C7D-EA6299667DD4}" type="sibTrans" cxnId="{9CACE8D4-5A5D-4DB0-925C-5D9A5D5AF2EF}">
      <dgm:prSet/>
      <dgm:spPr/>
      <dgm:t>
        <a:bodyPr/>
        <a:lstStyle/>
        <a:p>
          <a:endParaRPr lang="pt-BR"/>
        </a:p>
      </dgm:t>
    </dgm:pt>
    <dgm:pt modelId="{138FF9B4-AB97-4F05-93CC-7784006105B2}">
      <dgm:prSet phldrT="[Texto]"/>
      <dgm:spPr>
        <a:gradFill rotWithShape="0">
          <a:gsLst>
            <a:gs pos="0">
              <a:srgbClr val="002060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pt-BR" dirty="0"/>
            <a:t>Previsibilidade</a:t>
          </a:r>
        </a:p>
      </dgm:t>
    </dgm:pt>
    <dgm:pt modelId="{B7BE70D1-EFDC-4823-9D1F-52A4E6C9104F}" type="parTrans" cxnId="{F9BB93FC-63CA-47F9-91BF-E054DCA5CDBF}">
      <dgm:prSet/>
      <dgm:spPr/>
      <dgm:t>
        <a:bodyPr/>
        <a:lstStyle/>
        <a:p>
          <a:endParaRPr lang="pt-BR"/>
        </a:p>
      </dgm:t>
    </dgm:pt>
    <dgm:pt modelId="{F06411D3-93FE-47E6-85AB-535E64155A59}" type="sibTrans" cxnId="{F9BB93FC-63CA-47F9-91BF-E054DCA5CDBF}">
      <dgm:prSet/>
      <dgm:spPr/>
      <dgm:t>
        <a:bodyPr/>
        <a:lstStyle/>
        <a:p>
          <a:endParaRPr lang="pt-BR"/>
        </a:p>
      </dgm:t>
    </dgm:pt>
    <dgm:pt modelId="{E5EAF271-66F4-4416-977E-3A75CBB08337}" type="pres">
      <dgm:prSet presAssocID="{62DAC75B-1176-4AED-B1BF-EF40ABE1C20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32C896EA-E83C-45A1-B65D-088B49BA2B88}" type="pres">
      <dgm:prSet presAssocID="{62DAC75B-1176-4AED-B1BF-EF40ABE1C205}" presName="Name1" presStyleCnt="0"/>
      <dgm:spPr/>
    </dgm:pt>
    <dgm:pt modelId="{09573183-1C92-4110-822E-2F040D677295}" type="pres">
      <dgm:prSet presAssocID="{62DAC75B-1176-4AED-B1BF-EF40ABE1C205}" presName="cycle" presStyleCnt="0"/>
      <dgm:spPr/>
    </dgm:pt>
    <dgm:pt modelId="{E5E2DD03-8D30-4BE5-97C0-14F58170E3D8}" type="pres">
      <dgm:prSet presAssocID="{62DAC75B-1176-4AED-B1BF-EF40ABE1C205}" presName="srcNode" presStyleLbl="node1" presStyleIdx="0" presStyleCnt="3"/>
      <dgm:spPr/>
    </dgm:pt>
    <dgm:pt modelId="{17AD41B0-4211-4370-8A6E-53C9573991C7}" type="pres">
      <dgm:prSet presAssocID="{62DAC75B-1176-4AED-B1BF-EF40ABE1C205}" presName="conn" presStyleLbl="parChTrans1D2" presStyleIdx="0" presStyleCnt="1"/>
      <dgm:spPr/>
      <dgm:t>
        <a:bodyPr/>
        <a:lstStyle/>
        <a:p>
          <a:endParaRPr lang="pt-BR"/>
        </a:p>
      </dgm:t>
    </dgm:pt>
    <dgm:pt modelId="{709909AD-0DA1-4D66-B826-0A9560858D91}" type="pres">
      <dgm:prSet presAssocID="{62DAC75B-1176-4AED-B1BF-EF40ABE1C205}" presName="extraNode" presStyleLbl="node1" presStyleIdx="0" presStyleCnt="3"/>
      <dgm:spPr/>
    </dgm:pt>
    <dgm:pt modelId="{6E8884B2-4462-4786-A681-9F5CD7C64597}" type="pres">
      <dgm:prSet presAssocID="{62DAC75B-1176-4AED-B1BF-EF40ABE1C205}" presName="dstNode" presStyleLbl="node1" presStyleIdx="0" presStyleCnt="3"/>
      <dgm:spPr/>
    </dgm:pt>
    <dgm:pt modelId="{89924235-1A59-47C1-9971-69D15BB30455}" type="pres">
      <dgm:prSet presAssocID="{F816069E-8EF2-47FC-BA95-F31983DFA81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9C2A75-D084-4BF7-91F4-83AB09888FC4}" type="pres">
      <dgm:prSet presAssocID="{F816069E-8EF2-47FC-BA95-F31983DFA81B}" presName="accent_1" presStyleCnt="0"/>
      <dgm:spPr/>
    </dgm:pt>
    <dgm:pt modelId="{2C3CCEC6-1D53-4D4F-BAA8-3472BA2FC9DB}" type="pres">
      <dgm:prSet presAssocID="{F816069E-8EF2-47FC-BA95-F31983DFA81B}" presName="accentRepeatNode" presStyleLbl="solidFgAcc1" presStyleIdx="0" presStyleCnt="3"/>
      <dgm:spPr/>
    </dgm:pt>
    <dgm:pt modelId="{9D96DE27-1047-409D-B32F-76C7242D9908}" type="pres">
      <dgm:prSet presAssocID="{C2CE4DE4-67E3-4951-A9CC-5A9A57958A9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F4DA35-AB3A-4542-9077-389BD1E7A4ED}" type="pres">
      <dgm:prSet presAssocID="{C2CE4DE4-67E3-4951-A9CC-5A9A57958A92}" presName="accent_2" presStyleCnt="0"/>
      <dgm:spPr/>
    </dgm:pt>
    <dgm:pt modelId="{957B815A-5F89-4B35-8679-8982FA0CEEBB}" type="pres">
      <dgm:prSet presAssocID="{C2CE4DE4-67E3-4951-A9CC-5A9A57958A92}" presName="accentRepeatNode" presStyleLbl="solidFgAcc1" presStyleIdx="1" presStyleCnt="3"/>
      <dgm:spPr/>
    </dgm:pt>
    <dgm:pt modelId="{62961131-5463-450F-9536-D4E8F5351EDA}" type="pres">
      <dgm:prSet presAssocID="{138FF9B4-AB97-4F05-93CC-7784006105B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E76C7C3-56AA-457C-A8FE-F6CC21ECD81B}" type="pres">
      <dgm:prSet presAssocID="{138FF9B4-AB97-4F05-93CC-7784006105B2}" presName="accent_3" presStyleCnt="0"/>
      <dgm:spPr/>
    </dgm:pt>
    <dgm:pt modelId="{2424B268-9546-4751-80C2-8AD4300CFD8C}" type="pres">
      <dgm:prSet presAssocID="{138FF9B4-AB97-4F05-93CC-7784006105B2}" presName="accentRepeatNode" presStyleLbl="solidFgAcc1" presStyleIdx="2" presStyleCnt="3"/>
      <dgm:spPr/>
    </dgm:pt>
  </dgm:ptLst>
  <dgm:cxnLst>
    <dgm:cxn modelId="{9B9BE6B2-EB37-441F-81B8-0C3532B0BC94}" type="presOf" srcId="{C2CE4DE4-67E3-4951-A9CC-5A9A57958A92}" destId="{9D96DE27-1047-409D-B32F-76C7242D9908}" srcOrd="0" destOrd="0" presId="urn:microsoft.com/office/officeart/2008/layout/VerticalCurvedList"/>
    <dgm:cxn modelId="{F9BB93FC-63CA-47F9-91BF-E054DCA5CDBF}" srcId="{62DAC75B-1176-4AED-B1BF-EF40ABE1C205}" destId="{138FF9B4-AB97-4F05-93CC-7784006105B2}" srcOrd="2" destOrd="0" parTransId="{B7BE70D1-EFDC-4823-9D1F-52A4E6C9104F}" sibTransId="{F06411D3-93FE-47E6-85AB-535E64155A59}"/>
    <dgm:cxn modelId="{9CACE8D4-5A5D-4DB0-925C-5D9A5D5AF2EF}" srcId="{62DAC75B-1176-4AED-B1BF-EF40ABE1C205}" destId="{C2CE4DE4-67E3-4951-A9CC-5A9A57958A92}" srcOrd="1" destOrd="0" parTransId="{08AAA1D2-D935-46CC-B8A6-A43F1A9A2AA6}" sibTransId="{32D601CB-9E68-434A-8C7D-EA6299667DD4}"/>
    <dgm:cxn modelId="{F0A5DDA6-317D-4EF8-90AD-23EF56FC56F5}" type="presOf" srcId="{138FF9B4-AB97-4F05-93CC-7784006105B2}" destId="{62961131-5463-450F-9536-D4E8F5351EDA}" srcOrd="0" destOrd="0" presId="urn:microsoft.com/office/officeart/2008/layout/VerticalCurvedList"/>
    <dgm:cxn modelId="{E3266C83-8458-4285-87FD-9B78273A9100}" type="presOf" srcId="{62DAC75B-1176-4AED-B1BF-EF40ABE1C205}" destId="{E5EAF271-66F4-4416-977E-3A75CBB08337}" srcOrd="0" destOrd="0" presId="urn:microsoft.com/office/officeart/2008/layout/VerticalCurvedList"/>
    <dgm:cxn modelId="{B9B5F6BC-7CD5-4BFD-B122-D47A38D8E938}" srcId="{62DAC75B-1176-4AED-B1BF-EF40ABE1C205}" destId="{F816069E-8EF2-47FC-BA95-F31983DFA81B}" srcOrd="0" destOrd="0" parTransId="{8B44B48C-BD0E-4696-B836-9CE460F26547}" sibTransId="{5B607CC8-88A0-493B-90B7-822A1BE1BA93}"/>
    <dgm:cxn modelId="{352E38B1-069E-4B05-9192-951E554A3DEA}" type="presOf" srcId="{F816069E-8EF2-47FC-BA95-F31983DFA81B}" destId="{89924235-1A59-47C1-9971-69D15BB30455}" srcOrd="0" destOrd="0" presId="urn:microsoft.com/office/officeart/2008/layout/VerticalCurvedList"/>
    <dgm:cxn modelId="{A681BFA0-5D46-4EFD-8EB4-D9CBD801D47E}" type="presOf" srcId="{5B607CC8-88A0-493B-90B7-822A1BE1BA93}" destId="{17AD41B0-4211-4370-8A6E-53C9573991C7}" srcOrd="0" destOrd="0" presId="urn:microsoft.com/office/officeart/2008/layout/VerticalCurvedList"/>
    <dgm:cxn modelId="{97FAA29D-DECA-4F1D-B133-651DC43C2275}" type="presParOf" srcId="{E5EAF271-66F4-4416-977E-3A75CBB08337}" destId="{32C896EA-E83C-45A1-B65D-088B49BA2B88}" srcOrd="0" destOrd="0" presId="urn:microsoft.com/office/officeart/2008/layout/VerticalCurvedList"/>
    <dgm:cxn modelId="{39757CBF-4A63-4561-A678-483D4D26490C}" type="presParOf" srcId="{32C896EA-E83C-45A1-B65D-088B49BA2B88}" destId="{09573183-1C92-4110-822E-2F040D677295}" srcOrd="0" destOrd="0" presId="urn:microsoft.com/office/officeart/2008/layout/VerticalCurvedList"/>
    <dgm:cxn modelId="{72D7C08F-6928-4FDA-A0D6-B887B1291460}" type="presParOf" srcId="{09573183-1C92-4110-822E-2F040D677295}" destId="{E5E2DD03-8D30-4BE5-97C0-14F58170E3D8}" srcOrd="0" destOrd="0" presId="urn:microsoft.com/office/officeart/2008/layout/VerticalCurvedList"/>
    <dgm:cxn modelId="{9E23ED65-CE4B-490F-8159-E3E0A2618AA8}" type="presParOf" srcId="{09573183-1C92-4110-822E-2F040D677295}" destId="{17AD41B0-4211-4370-8A6E-53C9573991C7}" srcOrd="1" destOrd="0" presId="urn:microsoft.com/office/officeart/2008/layout/VerticalCurvedList"/>
    <dgm:cxn modelId="{C5CEDB13-2C55-4D29-B29E-BACF3EC92C6F}" type="presParOf" srcId="{09573183-1C92-4110-822E-2F040D677295}" destId="{709909AD-0DA1-4D66-B826-0A9560858D91}" srcOrd="2" destOrd="0" presId="urn:microsoft.com/office/officeart/2008/layout/VerticalCurvedList"/>
    <dgm:cxn modelId="{F9DA11D7-C302-4C69-B86E-74797CF14E8D}" type="presParOf" srcId="{09573183-1C92-4110-822E-2F040D677295}" destId="{6E8884B2-4462-4786-A681-9F5CD7C64597}" srcOrd="3" destOrd="0" presId="urn:microsoft.com/office/officeart/2008/layout/VerticalCurvedList"/>
    <dgm:cxn modelId="{A8CE1C2F-C7DE-413D-B4C4-8293554A4BBA}" type="presParOf" srcId="{32C896EA-E83C-45A1-B65D-088B49BA2B88}" destId="{89924235-1A59-47C1-9971-69D15BB30455}" srcOrd="1" destOrd="0" presId="urn:microsoft.com/office/officeart/2008/layout/VerticalCurvedList"/>
    <dgm:cxn modelId="{EA41C665-88E5-4B96-8BC7-DAF99B851260}" type="presParOf" srcId="{32C896EA-E83C-45A1-B65D-088B49BA2B88}" destId="{A49C2A75-D084-4BF7-91F4-83AB09888FC4}" srcOrd="2" destOrd="0" presId="urn:microsoft.com/office/officeart/2008/layout/VerticalCurvedList"/>
    <dgm:cxn modelId="{3A0E8178-765D-413E-B6E8-946C2E4755E8}" type="presParOf" srcId="{A49C2A75-D084-4BF7-91F4-83AB09888FC4}" destId="{2C3CCEC6-1D53-4D4F-BAA8-3472BA2FC9DB}" srcOrd="0" destOrd="0" presId="urn:microsoft.com/office/officeart/2008/layout/VerticalCurvedList"/>
    <dgm:cxn modelId="{9E3D7E23-3145-46F3-8A47-898183774D41}" type="presParOf" srcId="{32C896EA-E83C-45A1-B65D-088B49BA2B88}" destId="{9D96DE27-1047-409D-B32F-76C7242D9908}" srcOrd="3" destOrd="0" presId="urn:microsoft.com/office/officeart/2008/layout/VerticalCurvedList"/>
    <dgm:cxn modelId="{826769F5-6E16-41EC-9AAC-81582BEB6769}" type="presParOf" srcId="{32C896EA-E83C-45A1-B65D-088B49BA2B88}" destId="{2FF4DA35-AB3A-4542-9077-389BD1E7A4ED}" srcOrd="4" destOrd="0" presId="urn:microsoft.com/office/officeart/2008/layout/VerticalCurvedList"/>
    <dgm:cxn modelId="{EAEAD611-2D82-43BD-A1B2-41903F98EC22}" type="presParOf" srcId="{2FF4DA35-AB3A-4542-9077-389BD1E7A4ED}" destId="{957B815A-5F89-4B35-8679-8982FA0CEEBB}" srcOrd="0" destOrd="0" presId="urn:microsoft.com/office/officeart/2008/layout/VerticalCurvedList"/>
    <dgm:cxn modelId="{7F0576CC-146E-4137-B02F-C8423730F06A}" type="presParOf" srcId="{32C896EA-E83C-45A1-B65D-088B49BA2B88}" destId="{62961131-5463-450F-9536-D4E8F5351EDA}" srcOrd="5" destOrd="0" presId="urn:microsoft.com/office/officeart/2008/layout/VerticalCurvedList"/>
    <dgm:cxn modelId="{66F747B4-517B-4E77-9834-523EC3F73AB3}" type="presParOf" srcId="{32C896EA-E83C-45A1-B65D-088B49BA2B88}" destId="{8E76C7C3-56AA-457C-A8FE-F6CC21ECD81B}" srcOrd="6" destOrd="0" presId="urn:microsoft.com/office/officeart/2008/layout/VerticalCurvedList"/>
    <dgm:cxn modelId="{3C003439-1FA6-43C1-ABE4-CDF3C6566875}" type="presParOf" srcId="{8E76C7C3-56AA-457C-A8FE-F6CC21ECD81B}" destId="{2424B268-9546-4751-80C2-8AD4300CFD8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2DAC75B-1176-4AED-B1BF-EF40ABE1C205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816069E-8EF2-47FC-BA95-F31983DFA81B}">
      <dgm:prSet phldrT="[Texto]"/>
      <dgm:spPr>
        <a:gradFill rotWithShape="0">
          <a:gsLst>
            <a:gs pos="0">
              <a:srgbClr val="002060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pt-BR" dirty="0"/>
            <a:t>Estabilidade</a:t>
          </a:r>
        </a:p>
      </dgm:t>
    </dgm:pt>
    <dgm:pt modelId="{8B44B48C-BD0E-4696-B836-9CE460F26547}" type="parTrans" cxnId="{B9B5F6BC-7CD5-4BFD-B122-D47A38D8E938}">
      <dgm:prSet/>
      <dgm:spPr/>
      <dgm:t>
        <a:bodyPr/>
        <a:lstStyle/>
        <a:p>
          <a:endParaRPr lang="pt-BR"/>
        </a:p>
      </dgm:t>
    </dgm:pt>
    <dgm:pt modelId="{5B607CC8-88A0-493B-90B7-822A1BE1BA93}" type="sibTrans" cxnId="{B9B5F6BC-7CD5-4BFD-B122-D47A38D8E938}">
      <dgm:prSet/>
      <dgm:spPr/>
      <dgm:t>
        <a:bodyPr/>
        <a:lstStyle/>
        <a:p>
          <a:endParaRPr lang="pt-BR"/>
        </a:p>
      </dgm:t>
    </dgm:pt>
    <dgm:pt modelId="{C2CE4DE4-67E3-4951-A9CC-5A9A57958A92}">
      <dgm:prSet phldrT="[Texto]"/>
      <dgm:spPr>
        <a:gradFill rotWithShape="0">
          <a:gsLst>
            <a:gs pos="0">
              <a:srgbClr val="002060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pt-BR" dirty="0"/>
            <a:t>Segurança Jurídica</a:t>
          </a:r>
        </a:p>
      </dgm:t>
    </dgm:pt>
    <dgm:pt modelId="{08AAA1D2-D935-46CC-B8A6-A43F1A9A2AA6}" type="parTrans" cxnId="{9CACE8D4-5A5D-4DB0-925C-5D9A5D5AF2EF}">
      <dgm:prSet/>
      <dgm:spPr/>
      <dgm:t>
        <a:bodyPr/>
        <a:lstStyle/>
        <a:p>
          <a:endParaRPr lang="pt-BR"/>
        </a:p>
      </dgm:t>
    </dgm:pt>
    <dgm:pt modelId="{32D601CB-9E68-434A-8C7D-EA6299667DD4}" type="sibTrans" cxnId="{9CACE8D4-5A5D-4DB0-925C-5D9A5D5AF2EF}">
      <dgm:prSet/>
      <dgm:spPr/>
      <dgm:t>
        <a:bodyPr/>
        <a:lstStyle/>
        <a:p>
          <a:endParaRPr lang="pt-BR"/>
        </a:p>
      </dgm:t>
    </dgm:pt>
    <dgm:pt modelId="{138FF9B4-AB97-4F05-93CC-7784006105B2}">
      <dgm:prSet phldrT="[Texto]"/>
      <dgm:spPr>
        <a:gradFill rotWithShape="0">
          <a:gsLst>
            <a:gs pos="0">
              <a:srgbClr val="002060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pt-BR" dirty="0"/>
            <a:t>Previsibilidade</a:t>
          </a:r>
        </a:p>
      </dgm:t>
    </dgm:pt>
    <dgm:pt modelId="{B7BE70D1-EFDC-4823-9D1F-52A4E6C9104F}" type="parTrans" cxnId="{F9BB93FC-63CA-47F9-91BF-E054DCA5CDBF}">
      <dgm:prSet/>
      <dgm:spPr/>
      <dgm:t>
        <a:bodyPr/>
        <a:lstStyle/>
        <a:p>
          <a:endParaRPr lang="pt-BR"/>
        </a:p>
      </dgm:t>
    </dgm:pt>
    <dgm:pt modelId="{F06411D3-93FE-47E6-85AB-535E64155A59}" type="sibTrans" cxnId="{F9BB93FC-63CA-47F9-91BF-E054DCA5CDBF}">
      <dgm:prSet/>
      <dgm:spPr/>
      <dgm:t>
        <a:bodyPr/>
        <a:lstStyle/>
        <a:p>
          <a:endParaRPr lang="pt-BR"/>
        </a:p>
      </dgm:t>
    </dgm:pt>
    <dgm:pt modelId="{E5EAF271-66F4-4416-977E-3A75CBB08337}" type="pres">
      <dgm:prSet presAssocID="{62DAC75B-1176-4AED-B1BF-EF40ABE1C20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32C896EA-E83C-45A1-B65D-088B49BA2B88}" type="pres">
      <dgm:prSet presAssocID="{62DAC75B-1176-4AED-B1BF-EF40ABE1C205}" presName="Name1" presStyleCnt="0"/>
      <dgm:spPr/>
    </dgm:pt>
    <dgm:pt modelId="{09573183-1C92-4110-822E-2F040D677295}" type="pres">
      <dgm:prSet presAssocID="{62DAC75B-1176-4AED-B1BF-EF40ABE1C205}" presName="cycle" presStyleCnt="0"/>
      <dgm:spPr/>
    </dgm:pt>
    <dgm:pt modelId="{E5E2DD03-8D30-4BE5-97C0-14F58170E3D8}" type="pres">
      <dgm:prSet presAssocID="{62DAC75B-1176-4AED-B1BF-EF40ABE1C205}" presName="srcNode" presStyleLbl="node1" presStyleIdx="0" presStyleCnt="3"/>
      <dgm:spPr/>
    </dgm:pt>
    <dgm:pt modelId="{17AD41B0-4211-4370-8A6E-53C9573991C7}" type="pres">
      <dgm:prSet presAssocID="{62DAC75B-1176-4AED-B1BF-EF40ABE1C205}" presName="conn" presStyleLbl="parChTrans1D2" presStyleIdx="0" presStyleCnt="1"/>
      <dgm:spPr/>
      <dgm:t>
        <a:bodyPr/>
        <a:lstStyle/>
        <a:p>
          <a:endParaRPr lang="pt-BR"/>
        </a:p>
      </dgm:t>
    </dgm:pt>
    <dgm:pt modelId="{709909AD-0DA1-4D66-B826-0A9560858D91}" type="pres">
      <dgm:prSet presAssocID="{62DAC75B-1176-4AED-B1BF-EF40ABE1C205}" presName="extraNode" presStyleLbl="node1" presStyleIdx="0" presStyleCnt="3"/>
      <dgm:spPr/>
    </dgm:pt>
    <dgm:pt modelId="{6E8884B2-4462-4786-A681-9F5CD7C64597}" type="pres">
      <dgm:prSet presAssocID="{62DAC75B-1176-4AED-B1BF-EF40ABE1C205}" presName="dstNode" presStyleLbl="node1" presStyleIdx="0" presStyleCnt="3"/>
      <dgm:spPr/>
    </dgm:pt>
    <dgm:pt modelId="{89924235-1A59-47C1-9971-69D15BB30455}" type="pres">
      <dgm:prSet presAssocID="{F816069E-8EF2-47FC-BA95-F31983DFA81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9C2A75-D084-4BF7-91F4-83AB09888FC4}" type="pres">
      <dgm:prSet presAssocID="{F816069E-8EF2-47FC-BA95-F31983DFA81B}" presName="accent_1" presStyleCnt="0"/>
      <dgm:spPr/>
    </dgm:pt>
    <dgm:pt modelId="{2C3CCEC6-1D53-4D4F-BAA8-3472BA2FC9DB}" type="pres">
      <dgm:prSet presAssocID="{F816069E-8EF2-47FC-BA95-F31983DFA81B}" presName="accentRepeatNode" presStyleLbl="solidFgAcc1" presStyleIdx="0" presStyleCnt="3"/>
      <dgm:spPr/>
    </dgm:pt>
    <dgm:pt modelId="{9D96DE27-1047-409D-B32F-76C7242D9908}" type="pres">
      <dgm:prSet presAssocID="{C2CE4DE4-67E3-4951-A9CC-5A9A57958A9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F4DA35-AB3A-4542-9077-389BD1E7A4ED}" type="pres">
      <dgm:prSet presAssocID="{C2CE4DE4-67E3-4951-A9CC-5A9A57958A92}" presName="accent_2" presStyleCnt="0"/>
      <dgm:spPr/>
    </dgm:pt>
    <dgm:pt modelId="{957B815A-5F89-4B35-8679-8982FA0CEEBB}" type="pres">
      <dgm:prSet presAssocID="{C2CE4DE4-67E3-4951-A9CC-5A9A57958A92}" presName="accentRepeatNode" presStyleLbl="solidFgAcc1" presStyleIdx="1" presStyleCnt="3"/>
      <dgm:spPr/>
    </dgm:pt>
    <dgm:pt modelId="{62961131-5463-450F-9536-D4E8F5351EDA}" type="pres">
      <dgm:prSet presAssocID="{138FF9B4-AB97-4F05-93CC-7784006105B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E76C7C3-56AA-457C-A8FE-F6CC21ECD81B}" type="pres">
      <dgm:prSet presAssocID="{138FF9B4-AB97-4F05-93CC-7784006105B2}" presName="accent_3" presStyleCnt="0"/>
      <dgm:spPr/>
    </dgm:pt>
    <dgm:pt modelId="{2424B268-9546-4751-80C2-8AD4300CFD8C}" type="pres">
      <dgm:prSet presAssocID="{138FF9B4-AB97-4F05-93CC-7784006105B2}" presName="accentRepeatNode" presStyleLbl="solidFgAcc1" presStyleIdx="2" presStyleCnt="3"/>
      <dgm:spPr/>
    </dgm:pt>
  </dgm:ptLst>
  <dgm:cxnLst>
    <dgm:cxn modelId="{9B9BE6B2-EB37-441F-81B8-0C3532B0BC94}" type="presOf" srcId="{C2CE4DE4-67E3-4951-A9CC-5A9A57958A92}" destId="{9D96DE27-1047-409D-B32F-76C7242D9908}" srcOrd="0" destOrd="0" presId="urn:microsoft.com/office/officeart/2008/layout/VerticalCurvedList"/>
    <dgm:cxn modelId="{F9BB93FC-63CA-47F9-91BF-E054DCA5CDBF}" srcId="{62DAC75B-1176-4AED-B1BF-EF40ABE1C205}" destId="{138FF9B4-AB97-4F05-93CC-7784006105B2}" srcOrd="2" destOrd="0" parTransId="{B7BE70D1-EFDC-4823-9D1F-52A4E6C9104F}" sibTransId="{F06411D3-93FE-47E6-85AB-535E64155A59}"/>
    <dgm:cxn modelId="{9CACE8D4-5A5D-4DB0-925C-5D9A5D5AF2EF}" srcId="{62DAC75B-1176-4AED-B1BF-EF40ABE1C205}" destId="{C2CE4DE4-67E3-4951-A9CC-5A9A57958A92}" srcOrd="1" destOrd="0" parTransId="{08AAA1D2-D935-46CC-B8A6-A43F1A9A2AA6}" sibTransId="{32D601CB-9E68-434A-8C7D-EA6299667DD4}"/>
    <dgm:cxn modelId="{F0A5DDA6-317D-4EF8-90AD-23EF56FC56F5}" type="presOf" srcId="{138FF9B4-AB97-4F05-93CC-7784006105B2}" destId="{62961131-5463-450F-9536-D4E8F5351EDA}" srcOrd="0" destOrd="0" presId="urn:microsoft.com/office/officeart/2008/layout/VerticalCurvedList"/>
    <dgm:cxn modelId="{E3266C83-8458-4285-87FD-9B78273A9100}" type="presOf" srcId="{62DAC75B-1176-4AED-B1BF-EF40ABE1C205}" destId="{E5EAF271-66F4-4416-977E-3A75CBB08337}" srcOrd="0" destOrd="0" presId="urn:microsoft.com/office/officeart/2008/layout/VerticalCurvedList"/>
    <dgm:cxn modelId="{B9B5F6BC-7CD5-4BFD-B122-D47A38D8E938}" srcId="{62DAC75B-1176-4AED-B1BF-EF40ABE1C205}" destId="{F816069E-8EF2-47FC-BA95-F31983DFA81B}" srcOrd="0" destOrd="0" parTransId="{8B44B48C-BD0E-4696-B836-9CE460F26547}" sibTransId="{5B607CC8-88A0-493B-90B7-822A1BE1BA93}"/>
    <dgm:cxn modelId="{352E38B1-069E-4B05-9192-951E554A3DEA}" type="presOf" srcId="{F816069E-8EF2-47FC-BA95-F31983DFA81B}" destId="{89924235-1A59-47C1-9971-69D15BB30455}" srcOrd="0" destOrd="0" presId="urn:microsoft.com/office/officeart/2008/layout/VerticalCurvedList"/>
    <dgm:cxn modelId="{A681BFA0-5D46-4EFD-8EB4-D9CBD801D47E}" type="presOf" srcId="{5B607CC8-88A0-493B-90B7-822A1BE1BA93}" destId="{17AD41B0-4211-4370-8A6E-53C9573991C7}" srcOrd="0" destOrd="0" presId="urn:microsoft.com/office/officeart/2008/layout/VerticalCurvedList"/>
    <dgm:cxn modelId="{97FAA29D-DECA-4F1D-B133-651DC43C2275}" type="presParOf" srcId="{E5EAF271-66F4-4416-977E-3A75CBB08337}" destId="{32C896EA-E83C-45A1-B65D-088B49BA2B88}" srcOrd="0" destOrd="0" presId="urn:microsoft.com/office/officeart/2008/layout/VerticalCurvedList"/>
    <dgm:cxn modelId="{39757CBF-4A63-4561-A678-483D4D26490C}" type="presParOf" srcId="{32C896EA-E83C-45A1-B65D-088B49BA2B88}" destId="{09573183-1C92-4110-822E-2F040D677295}" srcOrd="0" destOrd="0" presId="urn:microsoft.com/office/officeart/2008/layout/VerticalCurvedList"/>
    <dgm:cxn modelId="{72D7C08F-6928-4FDA-A0D6-B887B1291460}" type="presParOf" srcId="{09573183-1C92-4110-822E-2F040D677295}" destId="{E5E2DD03-8D30-4BE5-97C0-14F58170E3D8}" srcOrd="0" destOrd="0" presId="urn:microsoft.com/office/officeart/2008/layout/VerticalCurvedList"/>
    <dgm:cxn modelId="{9E23ED65-CE4B-490F-8159-E3E0A2618AA8}" type="presParOf" srcId="{09573183-1C92-4110-822E-2F040D677295}" destId="{17AD41B0-4211-4370-8A6E-53C9573991C7}" srcOrd="1" destOrd="0" presId="urn:microsoft.com/office/officeart/2008/layout/VerticalCurvedList"/>
    <dgm:cxn modelId="{C5CEDB13-2C55-4D29-B29E-BACF3EC92C6F}" type="presParOf" srcId="{09573183-1C92-4110-822E-2F040D677295}" destId="{709909AD-0DA1-4D66-B826-0A9560858D91}" srcOrd="2" destOrd="0" presId="urn:microsoft.com/office/officeart/2008/layout/VerticalCurvedList"/>
    <dgm:cxn modelId="{F9DA11D7-C302-4C69-B86E-74797CF14E8D}" type="presParOf" srcId="{09573183-1C92-4110-822E-2F040D677295}" destId="{6E8884B2-4462-4786-A681-9F5CD7C64597}" srcOrd="3" destOrd="0" presId="urn:microsoft.com/office/officeart/2008/layout/VerticalCurvedList"/>
    <dgm:cxn modelId="{A8CE1C2F-C7DE-413D-B4C4-8293554A4BBA}" type="presParOf" srcId="{32C896EA-E83C-45A1-B65D-088B49BA2B88}" destId="{89924235-1A59-47C1-9971-69D15BB30455}" srcOrd="1" destOrd="0" presId="urn:microsoft.com/office/officeart/2008/layout/VerticalCurvedList"/>
    <dgm:cxn modelId="{EA41C665-88E5-4B96-8BC7-DAF99B851260}" type="presParOf" srcId="{32C896EA-E83C-45A1-B65D-088B49BA2B88}" destId="{A49C2A75-D084-4BF7-91F4-83AB09888FC4}" srcOrd="2" destOrd="0" presId="urn:microsoft.com/office/officeart/2008/layout/VerticalCurvedList"/>
    <dgm:cxn modelId="{3A0E8178-765D-413E-B6E8-946C2E4755E8}" type="presParOf" srcId="{A49C2A75-D084-4BF7-91F4-83AB09888FC4}" destId="{2C3CCEC6-1D53-4D4F-BAA8-3472BA2FC9DB}" srcOrd="0" destOrd="0" presId="urn:microsoft.com/office/officeart/2008/layout/VerticalCurvedList"/>
    <dgm:cxn modelId="{9E3D7E23-3145-46F3-8A47-898183774D41}" type="presParOf" srcId="{32C896EA-E83C-45A1-B65D-088B49BA2B88}" destId="{9D96DE27-1047-409D-B32F-76C7242D9908}" srcOrd="3" destOrd="0" presId="urn:microsoft.com/office/officeart/2008/layout/VerticalCurvedList"/>
    <dgm:cxn modelId="{826769F5-6E16-41EC-9AAC-81582BEB6769}" type="presParOf" srcId="{32C896EA-E83C-45A1-B65D-088B49BA2B88}" destId="{2FF4DA35-AB3A-4542-9077-389BD1E7A4ED}" srcOrd="4" destOrd="0" presId="urn:microsoft.com/office/officeart/2008/layout/VerticalCurvedList"/>
    <dgm:cxn modelId="{EAEAD611-2D82-43BD-A1B2-41903F98EC22}" type="presParOf" srcId="{2FF4DA35-AB3A-4542-9077-389BD1E7A4ED}" destId="{957B815A-5F89-4B35-8679-8982FA0CEEBB}" srcOrd="0" destOrd="0" presId="urn:microsoft.com/office/officeart/2008/layout/VerticalCurvedList"/>
    <dgm:cxn modelId="{7F0576CC-146E-4137-B02F-C8423730F06A}" type="presParOf" srcId="{32C896EA-E83C-45A1-B65D-088B49BA2B88}" destId="{62961131-5463-450F-9536-D4E8F5351EDA}" srcOrd="5" destOrd="0" presId="urn:microsoft.com/office/officeart/2008/layout/VerticalCurvedList"/>
    <dgm:cxn modelId="{66F747B4-517B-4E77-9834-523EC3F73AB3}" type="presParOf" srcId="{32C896EA-E83C-45A1-B65D-088B49BA2B88}" destId="{8E76C7C3-56AA-457C-A8FE-F6CC21ECD81B}" srcOrd="6" destOrd="0" presId="urn:microsoft.com/office/officeart/2008/layout/VerticalCurvedList"/>
    <dgm:cxn modelId="{3C003439-1FA6-43C1-ABE4-CDF3C6566875}" type="presParOf" srcId="{8E76C7C3-56AA-457C-A8FE-F6CC21ECD81B}" destId="{2424B268-9546-4751-80C2-8AD4300CFD8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206887A-9624-4BA7-BF21-CAB7A242BA3C}" type="doc">
      <dgm:prSet loTypeId="urn:microsoft.com/office/officeart/2005/8/layout/chevron1" loCatId="process" qsTypeId="urn:microsoft.com/office/officeart/2005/8/quickstyle/simple5" qsCatId="simple" csTypeId="urn:microsoft.com/office/officeart/2005/8/colors/accent1_2" csCatId="accent1" phldr="1"/>
      <dgm:spPr/>
    </dgm:pt>
    <dgm:pt modelId="{32474547-D361-4B18-8D45-131B7CE5CA5E}">
      <dgm:prSet phldrT="[Texto]"/>
      <dgm:spPr/>
      <dgm:t>
        <a:bodyPr/>
        <a:lstStyle/>
        <a:p>
          <a:r>
            <a:rPr lang="pt-BR" dirty="0"/>
            <a:t>2019</a:t>
          </a:r>
        </a:p>
      </dgm:t>
    </dgm:pt>
    <dgm:pt modelId="{5F1063B1-A792-4C6A-AED4-A8BB4B5B2B59}" type="parTrans" cxnId="{D476B9A6-CF58-4D53-BF44-69C4D1A6D037}">
      <dgm:prSet/>
      <dgm:spPr/>
      <dgm:t>
        <a:bodyPr/>
        <a:lstStyle/>
        <a:p>
          <a:endParaRPr lang="pt-BR"/>
        </a:p>
      </dgm:t>
    </dgm:pt>
    <dgm:pt modelId="{EC871A1F-77E0-43DF-9F07-8148E1B32DA6}" type="sibTrans" cxnId="{D476B9A6-CF58-4D53-BF44-69C4D1A6D037}">
      <dgm:prSet/>
      <dgm:spPr/>
      <dgm:t>
        <a:bodyPr/>
        <a:lstStyle/>
        <a:p>
          <a:endParaRPr lang="pt-BR"/>
        </a:p>
      </dgm:t>
    </dgm:pt>
    <dgm:pt modelId="{E1A47D02-6945-47EC-BC9D-44FD6DBC0E29}">
      <dgm:prSet phldrT="[Texto]"/>
      <dgm:spPr/>
      <dgm:t>
        <a:bodyPr/>
        <a:lstStyle/>
        <a:p>
          <a:r>
            <a:rPr lang="pt-BR" dirty="0"/>
            <a:t>2020</a:t>
          </a:r>
        </a:p>
      </dgm:t>
    </dgm:pt>
    <dgm:pt modelId="{85FDE660-B891-4560-AB3B-CABEE21B157C}" type="parTrans" cxnId="{6A820709-BD63-4665-B871-15156A4045C1}">
      <dgm:prSet/>
      <dgm:spPr/>
      <dgm:t>
        <a:bodyPr/>
        <a:lstStyle/>
        <a:p>
          <a:endParaRPr lang="pt-BR"/>
        </a:p>
      </dgm:t>
    </dgm:pt>
    <dgm:pt modelId="{ACBDD0B5-08C8-45D1-962C-B3290B30CE53}" type="sibTrans" cxnId="{6A820709-BD63-4665-B871-15156A4045C1}">
      <dgm:prSet/>
      <dgm:spPr/>
      <dgm:t>
        <a:bodyPr/>
        <a:lstStyle/>
        <a:p>
          <a:endParaRPr lang="pt-BR"/>
        </a:p>
      </dgm:t>
    </dgm:pt>
    <dgm:pt modelId="{45840D00-BE78-4345-91F7-906FBAAA3511}">
      <dgm:prSet phldrT="[Texto]"/>
      <dgm:spPr/>
      <dgm:t>
        <a:bodyPr/>
        <a:lstStyle/>
        <a:p>
          <a:r>
            <a:rPr lang="pt-BR" dirty="0"/>
            <a:t>2021</a:t>
          </a:r>
        </a:p>
      </dgm:t>
    </dgm:pt>
    <dgm:pt modelId="{06ABD66E-88FF-48B2-9D11-2E9570969CB2}" type="parTrans" cxnId="{038DBBD0-D9B3-4CF7-A7CD-90E7A5AD189A}">
      <dgm:prSet/>
      <dgm:spPr/>
      <dgm:t>
        <a:bodyPr/>
        <a:lstStyle/>
        <a:p>
          <a:endParaRPr lang="pt-BR"/>
        </a:p>
      </dgm:t>
    </dgm:pt>
    <dgm:pt modelId="{F7501C92-1C60-4DF3-B641-E085C9684236}" type="sibTrans" cxnId="{038DBBD0-D9B3-4CF7-A7CD-90E7A5AD189A}">
      <dgm:prSet/>
      <dgm:spPr/>
      <dgm:t>
        <a:bodyPr/>
        <a:lstStyle/>
        <a:p>
          <a:endParaRPr lang="pt-BR"/>
        </a:p>
      </dgm:t>
    </dgm:pt>
    <dgm:pt modelId="{15E9BB00-F3A3-463A-89E1-18ABF8181240}">
      <dgm:prSet phldrT="[Texto]"/>
      <dgm:spPr/>
      <dgm:t>
        <a:bodyPr/>
        <a:lstStyle/>
        <a:p>
          <a:r>
            <a:rPr lang="pt-BR" dirty="0"/>
            <a:t>2022</a:t>
          </a:r>
        </a:p>
      </dgm:t>
    </dgm:pt>
    <dgm:pt modelId="{237174A7-5108-42CB-8067-93497AC61D65}" type="parTrans" cxnId="{6A06414A-F379-4F5A-AC05-11F6E26A29D3}">
      <dgm:prSet/>
      <dgm:spPr/>
      <dgm:t>
        <a:bodyPr/>
        <a:lstStyle/>
        <a:p>
          <a:endParaRPr lang="pt-BR"/>
        </a:p>
      </dgm:t>
    </dgm:pt>
    <dgm:pt modelId="{191EB538-0980-452E-B77E-D472CE9416A9}" type="sibTrans" cxnId="{6A06414A-F379-4F5A-AC05-11F6E26A29D3}">
      <dgm:prSet/>
      <dgm:spPr/>
      <dgm:t>
        <a:bodyPr/>
        <a:lstStyle/>
        <a:p>
          <a:endParaRPr lang="pt-BR"/>
        </a:p>
      </dgm:t>
    </dgm:pt>
    <dgm:pt modelId="{B40EF257-17DB-4299-AE5C-97DF3F60F825}" type="pres">
      <dgm:prSet presAssocID="{C206887A-9624-4BA7-BF21-CAB7A242BA3C}" presName="Name0" presStyleCnt="0">
        <dgm:presLayoutVars>
          <dgm:dir/>
          <dgm:animLvl val="lvl"/>
          <dgm:resizeHandles val="exact"/>
        </dgm:presLayoutVars>
      </dgm:prSet>
      <dgm:spPr/>
    </dgm:pt>
    <dgm:pt modelId="{3250D385-4AA2-4D5F-B946-76C1F9D9AD2A}" type="pres">
      <dgm:prSet presAssocID="{32474547-D361-4B18-8D45-131B7CE5CA5E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EF6F9F-1A6A-4A76-9907-3CAA97075837}" type="pres">
      <dgm:prSet presAssocID="{EC871A1F-77E0-43DF-9F07-8148E1B32DA6}" presName="parTxOnlySpace" presStyleCnt="0"/>
      <dgm:spPr/>
    </dgm:pt>
    <dgm:pt modelId="{38FD3FFC-429D-4850-87E1-4309533D6D4D}" type="pres">
      <dgm:prSet presAssocID="{E1A47D02-6945-47EC-BC9D-44FD6DBC0E2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E8C1A5-E646-46BC-B910-8B2B82A4EB0F}" type="pres">
      <dgm:prSet presAssocID="{ACBDD0B5-08C8-45D1-962C-B3290B30CE53}" presName="parTxOnlySpace" presStyleCnt="0"/>
      <dgm:spPr/>
    </dgm:pt>
    <dgm:pt modelId="{BA9A3BB7-9B2E-44AE-80A9-E09A06A23EA3}" type="pres">
      <dgm:prSet presAssocID="{45840D00-BE78-4345-91F7-906FBAAA3511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C59878-FAB4-4EB7-880A-54F17ABE4F5F}" type="pres">
      <dgm:prSet presAssocID="{F7501C92-1C60-4DF3-B641-E085C9684236}" presName="parTxOnlySpace" presStyleCnt="0"/>
      <dgm:spPr/>
    </dgm:pt>
    <dgm:pt modelId="{2FE88F4D-4881-473D-B3CD-ACDD001497A3}" type="pres">
      <dgm:prSet presAssocID="{15E9BB00-F3A3-463A-89E1-18ABF8181240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369CEAB-1DD6-4611-9F3A-5142C5D36E16}" type="presOf" srcId="{C206887A-9624-4BA7-BF21-CAB7A242BA3C}" destId="{B40EF257-17DB-4299-AE5C-97DF3F60F825}" srcOrd="0" destOrd="0" presId="urn:microsoft.com/office/officeart/2005/8/layout/chevron1"/>
    <dgm:cxn modelId="{6A820709-BD63-4665-B871-15156A4045C1}" srcId="{C206887A-9624-4BA7-BF21-CAB7A242BA3C}" destId="{E1A47D02-6945-47EC-BC9D-44FD6DBC0E29}" srcOrd="1" destOrd="0" parTransId="{85FDE660-B891-4560-AB3B-CABEE21B157C}" sibTransId="{ACBDD0B5-08C8-45D1-962C-B3290B30CE53}"/>
    <dgm:cxn modelId="{870A62C0-A7F9-428C-8198-C1D9B6BBC09D}" type="presOf" srcId="{45840D00-BE78-4345-91F7-906FBAAA3511}" destId="{BA9A3BB7-9B2E-44AE-80A9-E09A06A23EA3}" srcOrd="0" destOrd="0" presId="urn:microsoft.com/office/officeart/2005/8/layout/chevron1"/>
    <dgm:cxn modelId="{038DBBD0-D9B3-4CF7-A7CD-90E7A5AD189A}" srcId="{C206887A-9624-4BA7-BF21-CAB7A242BA3C}" destId="{45840D00-BE78-4345-91F7-906FBAAA3511}" srcOrd="2" destOrd="0" parTransId="{06ABD66E-88FF-48B2-9D11-2E9570969CB2}" sibTransId="{F7501C92-1C60-4DF3-B641-E085C9684236}"/>
    <dgm:cxn modelId="{F5506B95-249F-4A3C-B8E4-A272034708B2}" type="presOf" srcId="{15E9BB00-F3A3-463A-89E1-18ABF8181240}" destId="{2FE88F4D-4881-473D-B3CD-ACDD001497A3}" srcOrd="0" destOrd="0" presId="urn:microsoft.com/office/officeart/2005/8/layout/chevron1"/>
    <dgm:cxn modelId="{6A06414A-F379-4F5A-AC05-11F6E26A29D3}" srcId="{C206887A-9624-4BA7-BF21-CAB7A242BA3C}" destId="{15E9BB00-F3A3-463A-89E1-18ABF8181240}" srcOrd="3" destOrd="0" parTransId="{237174A7-5108-42CB-8067-93497AC61D65}" sibTransId="{191EB538-0980-452E-B77E-D472CE9416A9}"/>
    <dgm:cxn modelId="{D20C5A02-7C3B-46DD-BDA1-BA74BE921A44}" type="presOf" srcId="{E1A47D02-6945-47EC-BC9D-44FD6DBC0E29}" destId="{38FD3FFC-429D-4850-87E1-4309533D6D4D}" srcOrd="0" destOrd="0" presId="urn:microsoft.com/office/officeart/2005/8/layout/chevron1"/>
    <dgm:cxn modelId="{D476B9A6-CF58-4D53-BF44-69C4D1A6D037}" srcId="{C206887A-9624-4BA7-BF21-CAB7A242BA3C}" destId="{32474547-D361-4B18-8D45-131B7CE5CA5E}" srcOrd="0" destOrd="0" parTransId="{5F1063B1-A792-4C6A-AED4-A8BB4B5B2B59}" sibTransId="{EC871A1F-77E0-43DF-9F07-8148E1B32DA6}"/>
    <dgm:cxn modelId="{52738504-3611-4D48-87A0-07E36831D80B}" type="presOf" srcId="{32474547-D361-4B18-8D45-131B7CE5CA5E}" destId="{3250D385-4AA2-4D5F-B946-76C1F9D9AD2A}" srcOrd="0" destOrd="0" presId="urn:microsoft.com/office/officeart/2005/8/layout/chevron1"/>
    <dgm:cxn modelId="{096AED45-B68B-4AEE-BD0F-AB72A399E760}" type="presParOf" srcId="{B40EF257-17DB-4299-AE5C-97DF3F60F825}" destId="{3250D385-4AA2-4D5F-B946-76C1F9D9AD2A}" srcOrd="0" destOrd="0" presId="urn:microsoft.com/office/officeart/2005/8/layout/chevron1"/>
    <dgm:cxn modelId="{CF84EE6C-433F-44F6-A553-04E709B97D89}" type="presParOf" srcId="{B40EF257-17DB-4299-AE5C-97DF3F60F825}" destId="{C4EF6F9F-1A6A-4A76-9907-3CAA97075837}" srcOrd="1" destOrd="0" presId="urn:microsoft.com/office/officeart/2005/8/layout/chevron1"/>
    <dgm:cxn modelId="{AB657C4E-A1F4-4BA7-9F40-B98B323FB425}" type="presParOf" srcId="{B40EF257-17DB-4299-AE5C-97DF3F60F825}" destId="{38FD3FFC-429D-4850-87E1-4309533D6D4D}" srcOrd="2" destOrd="0" presId="urn:microsoft.com/office/officeart/2005/8/layout/chevron1"/>
    <dgm:cxn modelId="{3D75A161-0593-49C0-9185-B315FB469BBB}" type="presParOf" srcId="{B40EF257-17DB-4299-AE5C-97DF3F60F825}" destId="{D2E8C1A5-E646-46BC-B910-8B2B82A4EB0F}" srcOrd="3" destOrd="0" presId="urn:microsoft.com/office/officeart/2005/8/layout/chevron1"/>
    <dgm:cxn modelId="{618DBF22-817F-4B84-A45A-DD5CF3DD1F0D}" type="presParOf" srcId="{B40EF257-17DB-4299-AE5C-97DF3F60F825}" destId="{BA9A3BB7-9B2E-44AE-80A9-E09A06A23EA3}" srcOrd="4" destOrd="0" presId="urn:microsoft.com/office/officeart/2005/8/layout/chevron1"/>
    <dgm:cxn modelId="{DEBC7851-DD5C-497C-8FA4-2393067FD0D1}" type="presParOf" srcId="{B40EF257-17DB-4299-AE5C-97DF3F60F825}" destId="{97C59878-FAB4-4EB7-880A-54F17ABE4F5F}" srcOrd="5" destOrd="0" presId="urn:microsoft.com/office/officeart/2005/8/layout/chevron1"/>
    <dgm:cxn modelId="{6DED244F-B9E7-4E52-8A89-6DAC6E9B00CC}" type="presParOf" srcId="{B40EF257-17DB-4299-AE5C-97DF3F60F825}" destId="{2FE88F4D-4881-473D-B3CD-ACDD001497A3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AFDF3E-A302-4BB7-8884-296A21C996DC}">
      <dsp:nvSpPr>
        <dsp:cNvPr id="0" name=""/>
        <dsp:cNvSpPr/>
      </dsp:nvSpPr>
      <dsp:spPr>
        <a:xfrm>
          <a:off x="4312111" y="0"/>
          <a:ext cx="2705602" cy="270601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85085C-A781-4111-BD8C-5AE740043AB4}">
      <dsp:nvSpPr>
        <dsp:cNvPr id="0" name=""/>
        <dsp:cNvSpPr/>
      </dsp:nvSpPr>
      <dsp:spPr>
        <a:xfrm>
          <a:off x="4910138" y="976953"/>
          <a:ext cx="1503451" cy="751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/>
            <a:t>Renovações</a:t>
          </a:r>
        </a:p>
      </dsp:txBody>
      <dsp:txXfrm>
        <a:off x="4910138" y="976953"/>
        <a:ext cx="1503451" cy="751545"/>
      </dsp:txXfrm>
    </dsp:sp>
    <dsp:sp modelId="{E6C856C4-9133-4223-A10A-0209D1719B68}">
      <dsp:nvSpPr>
        <dsp:cNvPr id="0" name=""/>
        <dsp:cNvSpPr/>
      </dsp:nvSpPr>
      <dsp:spPr>
        <a:xfrm>
          <a:off x="3560639" y="1554805"/>
          <a:ext cx="2705602" cy="270601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F5C71E-4616-4FF7-BC3C-8C1A1A4CE91B}">
      <dsp:nvSpPr>
        <dsp:cNvPr id="0" name=""/>
        <dsp:cNvSpPr/>
      </dsp:nvSpPr>
      <dsp:spPr>
        <a:xfrm>
          <a:off x="4161715" y="2540752"/>
          <a:ext cx="1503451" cy="751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/>
            <a:t>Autorização</a:t>
          </a:r>
        </a:p>
      </dsp:txBody>
      <dsp:txXfrm>
        <a:off x="4161715" y="2540752"/>
        <a:ext cx="1503451" cy="751545"/>
      </dsp:txXfrm>
    </dsp:sp>
    <dsp:sp modelId="{6CFAF588-DCD7-483C-95E8-BD8DA1DA8DCB}">
      <dsp:nvSpPr>
        <dsp:cNvPr id="0" name=""/>
        <dsp:cNvSpPr/>
      </dsp:nvSpPr>
      <dsp:spPr>
        <a:xfrm>
          <a:off x="4504678" y="3295670"/>
          <a:ext cx="2324531" cy="232546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A1695F-BA9C-4005-8195-ED2989E319F0}">
      <dsp:nvSpPr>
        <dsp:cNvPr id="0" name=""/>
        <dsp:cNvSpPr/>
      </dsp:nvSpPr>
      <dsp:spPr>
        <a:xfrm>
          <a:off x="4913694" y="4106800"/>
          <a:ext cx="1503451" cy="751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/>
            <a:t>Aumento de malha operacional</a:t>
          </a:r>
        </a:p>
      </dsp:txBody>
      <dsp:txXfrm>
        <a:off x="4913694" y="4106800"/>
        <a:ext cx="1503451" cy="7515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D41B0-4211-4370-8A6E-53C9573991C7}">
      <dsp:nvSpPr>
        <dsp:cNvPr id="0" name=""/>
        <dsp:cNvSpPr/>
      </dsp:nvSpPr>
      <dsp:spPr>
        <a:xfrm>
          <a:off x="-4455740" y="-683337"/>
          <a:ext cx="5308174" cy="5308174"/>
        </a:xfrm>
        <a:prstGeom prst="blockArc">
          <a:avLst>
            <a:gd name="adj1" fmla="val 18900000"/>
            <a:gd name="adj2" fmla="val 2700000"/>
            <a:gd name="adj3" fmla="val 407"/>
          </a:avLst>
        </a:prstGeom>
        <a:noFill/>
        <a:ln w="12700" cap="flat" cmpd="sng" algn="ctr">
          <a:solidFill>
            <a:srgbClr val="FF0000"/>
          </a:solidFill>
          <a:prstDash val="solid"/>
          <a:miter lim="800000"/>
        </a:ln>
        <a:effectLst>
          <a:outerShdw blurRad="50800" dist="50800" dir="5400000" algn="ctr" rotWithShape="0">
            <a:srgbClr val="FF0000"/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924235-1A59-47C1-9971-69D15BB30455}">
      <dsp:nvSpPr>
        <dsp:cNvPr id="0" name=""/>
        <dsp:cNvSpPr/>
      </dsp:nvSpPr>
      <dsp:spPr>
        <a:xfrm>
          <a:off x="548220" y="394149"/>
          <a:ext cx="4446957" cy="788299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5713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/>
            <a:t>Instabilidade</a:t>
          </a:r>
        </a:p>
      </dsp:txBody>
      <dsp:txXfrm>
        <a:off x="548220" y="394149"/>
        <a:ext cx="4446957" cy="788299"/>
      </dsp:txXfrm>
    </dsp:sp>
    <dsp:sp modelId="{2C3CCEC6-1D53-4D4F-BAA8-3472BA2FC9DB}">
      <dsp:nvSpPr>
        <dsp:cNvPr id="0" name=""/>
        <dsp:cNvSpPr/>
      </dsp:nvSpPr>
      <dsp:spPr>
        <a:xfrm>
          <a:off x="55533" y="295612"/>
          <a:ext cx="985374" cy="9853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>
          <a:outerShdw blurRad="50800" dist="50800" dir="5400000" algn="ctr" rotWithShape="0">
            <a:srgbClr val="FF0000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96DE27-1047-409D-B32F-76C7242D9908}">
      <dsp:nvSpPr>
        <dsp:cNvPr id="0" name=""/>
        <dsp:cNvSpPr/>
      </dsp:nvSpPr>
      <dsp:spPr>
        <a:xfrm>
          <a:off x="834767" y="1576599"/>
          <a:ext cx="4160410" cy="788299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5713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/>
            <a:t>Falta de Previsibilidade</a:t>
          </a:r>
        </a:p>
      </dsp:txBody>
      <dsp:txXfrm>
        <a:off x="834767" y="1576599"/>
        <a:ext cx="4160410" cy="788299"/>
      </dsp:txXfrm>
    </dsp:sp>
    <dsp:sp modelId="{957B815A-5F89-4B35-8679-8982FA0CEEBB}">
      <dsp:nvSpPr>
        <dsp:cNvPr id="0" name=""/>
        <dsp:cNvSpPr/>
      </dsp:nvSpPr>
      <dsp:spPr>
        <a:xfrm>
          <a:off x="342080" y="1478062"/>
          <a:ext cx="985374" cy="9853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>
          <a:outerShdw blurRad="50800" dist="50800" dir="5400000" algn="ctr" rotWithShape="0">
            <a:srgbClr val="FF0000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961131-5463-450F-9536-D4E8F5351EDA}">
      <dsp:nvSpPr>
        <dsp:cNvPr id="0" name=""/>
        <dsp:cNvSpPr/>
      </dsp:nvSpPr>
      <dsp:spPr>
        <a:xfrm>
          <a:off x="548220" y="2759049"/>
          <a:ext cx="4446957" cy="788299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5713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/>
            <a:t>Insegurança Jurídica</a:t>
          </a:r>
        </a:p>
      </dsp:txBody>
      <dsp:txXfrm>
        <a:off x="548220" y="2759049"/>
        <a:ext cx="4446957" cy="788299"/>
      </dsp:txXfrm>
    </dsp:sp>
    <dsp:sp modelId="{2424B268-9546-4751-80C2-8AD4300CFD8C}">
      <dsp:nvSpPr>
        <dsp:cNvPr id="0" name=""/>
        <dsp:cNvSpPr/>
      </dsp:nvSpPr>
      <dsp:spPr>
        <a:xfrm>
          <a:off x="55533" y="2660511"/>
          <a:ext cx="985374" cy="9853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>
          <a:outerShdw blurRad="50800" dist="50800" dir="5400000" algn="ctr" rotWithShape="0">
            <a:srgbClr val="FF0000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D41B0-4211-4370-8A6E-53C9573991C7}">
      <dsp:nvSpPr>
        <dsp:cNvPr id="0" name=""/>
        <dsp:cNvSpPr/>
      </dsp:nvSpPr>
      <dsp:spPr>
        <a:xfrm>
          <a:off x="-5434318" y="-832196"/>
          <a:ext cx="6471350" cy="6471350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924235-1A59-47C1-9971-69D15BB30455}">
      <dsp:nvSpPr>
        <dsp:cNvPr id="0" name=""/>
        <dsp:cNvSpPr/>
      </dsp:nvSpPr>
      <dsp:spPr>
        <a:xfrm>
          <a:off x="667205" y="480695"/>
          <a:ext cx="5290185" cy="961391"/>
        </a:xfrm>
        <a:prstGeom prst="rect">
          <a:avLst/>
        </a:prstGeom>
        <a:gradFill rotWithShape="0">
          <a:gsLst>
            <a:gs pos="0">
              <a:srgbClr val="002060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3104" tIns="106680" rIns="106680" bIns="10668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200" kern="1200" dirty="0"/>
            <a:t>Estabilidade</a:t>
          </a:r>
        </a:p>
      </dsp:txBody>
      <dsp:txXfrm>
        <a:off x="667205" y="480695"/>
        <a:ext cx="5290185" cy="961391"/>
      </dsp:txXfrm>
    </dsp:sp>
    <dsp:sp modelId="{2C3CCEC6-1D53-4D4F-BAA8-3472BA2FC9DB}">
      <dsp:nvSpPr>
        <dsp:cNvPr id="0" name=""/>
        <dsp:cNvSpPr/>
      </dsp:nvSpPr>
      <dsp:spPr>
        <a:xfrm>
          <a:off x="66336" y="360521"/>
          <a:ext cx="1201739" cy="12017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D96DE27-1047-409D-B32F-76C7242D9908}">
      <dsp:nvSpPr>
        <dsp:cNvPr id="0" name=""/>
        <dsp:cNvSpPr/>
      </dsp:nvSpPr>
      <dsp:spPr>
        <a:xfrm>
          <a:off x="1016671" y="1922782"/>
          <a:ext cx="4940719" cy="961391"/>
        </a:xfrm>
        <a:prstGeom prst="rect">
          <a:avLst/>
        </a:prstGeom>
        <a:gradFill rotWithShape="0">
          <a:gsLst>
            <a:gs pos="0">
              <a:srgbClr val="002060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3104" tIns="106680" rIns="106680" bIns="10668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200" kern="1200" dirty="0"/>
            <a:t>Segurança Jurídica</a:t>
          </a:r>
        </a:p>
      </dsp:txBody>
      <dsp:txXfrm>
        <a:off x="1016671" y="1922782"/>
        <a:ext cx="4940719" cy="961391"/>
      </dsp:txXfrm>
    </dsp:sp>
    <dsp:sp modelId="{957B815A-5F89-4B35-8679-8982FA0CEEBB}">
      <dsp:nvSpPr>
        <dsp:cNvPr id="0" name=""/>
        <dsp:cNvSpPr/>
      </dsp:nvSpPr>
      <dsp:spPr>
        <a:xfrm>
          <a:off x="415801" y="1802608"/>
          <a:ext cx="1201739" cy="12017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961131-5463-450F-9536-D4E8F5351EDA}">
      <dsp:nvSpPr>
        <dsp:cNvPr id="0" name=""/>
        <dsp:cNvSpPr/>
      </dsp:nvSpPr>
      <dsp:spPr>
        <a:xfrm>
          <a:off x="667205" y="3364869"/>
          <a:ext cx="5290185" cy="961391"/>
        </a:xfrm>
        <a:prstGeom prst="rect">
          <a:avLst/>
        </a:prstGeom>
        <a:gradFill rotWithShape="0">
          <a:gsLst>
            <a:gs pos="0">
              <a:srgbClr val="002060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3104" tIns="106680" rIns="106680" bIns="10668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200" kern="1200" dirty="0"/>
            <a:t>Previsibilidade</a:t>
          </a:r>
        </a:p>
      </dsp:txBody>
      <dsp:txXfrm>
        <a:off x="667205" y="3364869"/>
        <a:ext cx="5290185" cy="961391"/>
      </dsp:txXfrm>
    </dsp:sp>
    <dsp:sp modelId="{2424B268-9546-4751-80C2-8AD4300CFD8C}">
      <dsp:nvSpPr>
        <dsp:cNvPr id="0" name=""/>
        <dsp:cNvSpPr/>
      </dsp:nvSpPr>
      <dsp:spPr>
        <a:xfrm>
          <a:off x="66336" y="3244695"/>
          <a:ext cx="1201739" cy="12017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D41B0-4211-4370-8A6E-53C9573991C7}">
      <dsp:nvSpPr>
        <dsp:cNvPr id="0" name=""/>
        <dsp:cNvSpPr/>
      </dsp:nvSpPr>
      <dsp:spPr>
        <a:xfrm>
          <a:off x="-3465741" y="-532831"/>
          <a:ext cx="4132127" cy="4132127"/>
        </a:xfrm>
        <a:prstGeom prst="blockArc">
          <a:avLst>
            <a:gd name="adj1" fmla="val 18900000"/>
            <a:gd name="adj2" fmla="val 2700000"/>
            <a:gd name="adj3" fmla="val 52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924235-1A59-47C1-9971-69D15BB30455}">
      <dsp:nvSpPr>
        <dsp:cNvPr id="0" name=""/>
        <dsp:cNvSpPr/>
      </dsp:nvSpPr>
      <dsp:spPr>
        <a:xfrm>
          <a:off x="428510" y="306646"/>
          <a:ext cx="3443946" cy="613292"/>
        </a:xfrm>
        <a:prstGeom prst="rect">
          <a:avLst/>
        </a:prstGeom>
        <a:gradFill rotWithShape="0">
          <a:gsLst>
            <a:gs pos="0">
              <a:srgbClr val="002060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680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/>
            <a:t>Estabilidade</a:t>
          </a:r>
        </a:p>
      </dsp:txBody>
      <dsp:txXfrm>
        <a:off x="428510" y="306646"/>
        <a:ext cx="3443946" cy="613292"/>
      </dsp:txXfrm>
    </dsp:sp>
    <dsp:sp modelId="{2C3CCEC6-1D53-4D4F-BAA8-3472BA2FC9DB}">
      <dsp:nvSpPr>
        <dsp:cNvPr id="0" name=""/>
        <dsp:cNvSpPr/>
      </dsp:nvSpPr>
      <dsp:spPr>
        <a:xfrm>
          <a:off x="45202" y="229984"/>
          <a:ext cx="766616" cy="766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D96DE27-1047-409D-B32F-76C7242D9908}">
      <dsp:nvSpPr>
        <dsp:cNvPr id="0" name=""/>
        <dsp:cNvSpPr/>
      </dsp:nvSpPr>
      <dsp:spPr>
        <a:xfrm>
          <a:off x="651442" y="1226585"/>
          <a:ext cx="3221014" cy="613292"/>
        </a:xfrm>
        <a:prstGeom prst="rect">
          <a:avLst/>
        </a:prstGeom>
        <a:gradFill rotWithShape="0">
          <a:gsLst>
            <a:gs pos="0">
              <a:srgbClr val="002060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680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/>
            <a:t>Segurança Jurídica</a:t>
          </a:r>
        </a:p>
      </dsp:txBody>
      <dsp:txXfrm>
        <a:off x="651442" y="1226585"/>
        <a:ext cx="3221014" cy="613292"/>
      </dsp:txXfrm>
    </dsp:sp>
    <dsp:sp modelId="{957B815A-5F89-4B35-8679-8982FA0CEEBB}">
      <dsp:nvSpPr>
        <dsp:cNvPr id="0" name=""/>
        <dsp:cNvSpPr/>
      </dsp:nvSpPr>
      <dsp:spPr>
        <a:xfrm>
          <a:off x="268134" y="1149923"/>
          <a:ext cx="766616" cy="766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961131-5463-450F-9536-D4E8F5351EDA}">
      <dsp:nvSpPr>
        <dsp:cNvPr id="0" name=""/>
        <dsp:cNvSpPr/>
      </dsp:nvSpPr>
      <dsp:spPr>
        <a:xfrm>
          <a:off x="428510" y="2146524"/>
          <a:ext cx="3443946" cy="613292"/>
        </a:xfrm>
        <a:prstGeom prst="rect">
          <a:avLst/>
        </a:prstGeom>
        <a:gradFill rotWithShape="0">
          <a:gsLst>
            <a:gs pos="0">
              <a:srgbClr val="002060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680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/>
            <a:t>Previsibilidade</a:t>
          </a:r>
        </a:p>
      </dsp:txBody>
      <dsp:txXfrm>
        <a:off x="428510" y="2146524"/>
        <a:ext cx="3443946" cy="613292"/>
      </dsp:txXfrm>
    </dsp:sp>
    <dsp:sp modelId="{2424B268-9546-4751-80C2-8AD4300CFD8C}">
      <dsp:nvSpPr>
        <dsp:cNvPr id="0" name=""/>
        <dsp:cNvSpPr/>
      </dsp:nvSpPr>
      <dsp:spPr>
        <a:xfrm>
          <a:off x="45202" y="2069863"/>
          <a:ext cx="766616" cy="766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50D385-4AA2-4D5F-B946-76C1F9D9AD2A}">
      <dsp:nvSpPr>
        <dsp:cNvPr id="0" name=""/>
        <dsp:cNvSpPr/>
      </dsp:nvSpPr>
      <dsp:spPr>
        <a:xfrm>
          <a:off x="4989" y="0"/>
          <a:ext cx="2904674" cy="42106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/>
            <a:t>2019</a:t>
          </a:r>
        </a:p>
      </dsp:txBody>
      <dsp:txXfrm>
        <a:off x="215521" y="0"/>
        <a:ext cx="2483611" cy="421063"/>
      </dsp:txXfrm>
    </dsp:sp>
    <dsp:sp modelId="{38FD3FFC-429D-4850-87E1-4309533D6D4D}">
      <dsp:nvSpPr>
        <dsp:cNvPr id="0" name=""/>
        <dsp:cNvSpPr/>
      </dsp:nvSpPr>
      <dsp:spPr>
        <a:xfrm>
          <a:off x="2619196" y="0"/>
          <a:ext cx="2904674" cy="42106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/>
            <a:t>2020</a:t>
          </a:r>
        </a:p>
      </dsp:txBody>
      <dsp:txXfrm>
        <a:off x="2829728" y="0"/>
        <a:ext cx="2483611" cy="421063"/>
      </dsp:txXfrm>
    </dsp:sp>
    <dsp:sp modelId="{BA9A3BB7-9B2E-44AE-80A9-E09A06A23EA3}">
      <dsp:nvSpPr>
        <dsp:cNvPr id="0" name=""/>
        <dsp:cNvSpPr/>
      </dsp:nvSpPr>
      <dsp:spPr>
        <a:xfrm>
          <a:off x="5233403" y="0"/>
          <a:ext cx="2904674" cy="42106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/>
            <a:t>2021</a:t>
          </a:r>
        </a:p>
      </dsp:txBody>
      <dsp:txXfrm>
        <a:off x="5443935" y="0"/>
        <a:ext cx="2483611" cy="421063"/>
      </dsp:txXfrm>
    </dsp:sp>
    <dsp:sp modelId="{2FE88F4D-4881-473D-B3CD-ACDD001497A3}">
      <dsp:nvSpPr>
        <dsp:cNvPr id="0" name=""/>
        <dsp:cNvSpPr/>
      </dsp:nvSpPr>
      <dsp:spPr>
        <a:xfrm>
          <a:off x="7847609" y="0"/>
          <a:ext cx="2904674" cy="42106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/>
            <a:t>2022</a:t>
          </a:r>
        </a:p>
      </dsp:txBody>
      <dsp:txXfrm>
        <a:off x="8058141" y="0"/>
        <a:ext cx="2483611" cy="4210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D8562-265D-4EDD-BF44-202EE33FCA43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2ACC9-E8A0-439B-9264-228E61FED0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5780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F8375-D3A8-48D0-A82D-0790321D6EAA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1723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F8375-D3A8-48D0-A82D-0790321D6EAA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7595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F8375-D3A8-48D0-A82D-0790321D6EAA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6009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F8375-D3A8-48D0-A82D-0790321D6EAA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693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F8375-D3A8-48D0-A82D-0790321D6EAA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0309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F8375-D3A8-48D0-A82D-0790321D6EAA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238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F8375-D3A8-48D0-A82D-0790321D6EAA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711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F8375-D3A8-48D0-A82D-0790321D6EAA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634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05EAAD-1967-4535-A4C2-478A31A0C9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BF4B72-45FF-4D26-BD6A-C64C77B756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E86034-FED9-4D4F-A439-9E2E8592C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9504-1EA2-4C91-9D83-AA415B510BF6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46155D-FAAC-460E-A84C-06F84DAD4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087D7B-4EC8-4DA0-ADC6-8E95B94F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1AC6-1F4E-42A1-8917-EC199A8B4D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7994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FC3D28-36AF-4AA7-A436-EABADE58B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9B48B5D-9522-4FA3-9CA2-422D943A82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1BA95B-4696-4919-81F4-D5FA17A33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9504-1EA2-4C91-9D83-AA415B510BF6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404895-EF79-47F9-BAAF-A0C7950E1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F172830-EA5E-4170-AB29-CC4DC20BA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1AC6-1F4E-42A1-8917-EC199A8B4D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8615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2AF9420-D75E-4F4F-8446-AAC0E99203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6C08005-C752-4858-BC75-6666B7BDD5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8E5140-BFBA-4CC2-B778-F1816F0FF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9504-1EA2-4C91-9D83-AA415B510BF6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FF13647-15FD-4760-9BAA-08918E19D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0C9B29-E8EF-4C57-8C2F-7308E7B6C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1AC6-1F4E-42A1-8917-EC199A8B4D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5148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8333734"/>
            <a:ext cx="2844800" cy="3651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www.bestppt.com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64184" y="6540500"/>
            <a:ext cx="257282" cy="235962"/>
          </a:xfrm>
        </p:spPr>
        <p:txBody>
          <a:bodyPr/>
          <a:lstStyle/>
          <a:p>
            <a:fld id="{D60D1EDE-7116-2443-9BDD-368CE5B37660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808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E9FD6D-393E-4619-9B42-1CD5A8355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51AB6E6-0A94-44ED-93E2-0DC5D88E10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A08B369-408A-4F76-A780-F0253D637B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472D8A-7426-4D31-834B-6A523CDF2EAE}" type="datetime1">
              <a:rPr lang="pt-BR" smtClean="0"/>
              <a:pPr/>
              <a:t>18/11/2019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FB6244-DEED-4952-9A06-72DAD9C0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150548E-4CA7-4248-8777-4EECC2735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010425" y="6492875"/>
            <a:ext cx="2743200" cy="365125"/>
          </a:xfrm>
        </p:spPr>
        <p:txBody>
          <a:bodyPr/>
          <a:lstStyle/>
          <a:p>
            <a:fld id="{A91AFE69-7FAE-4DBF-9CA2-1F8A3D794A6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10579100" y="0"/>
            <a:ext cx="1612900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3646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92095B-8212-47BE-BD7B-0E02654BC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708D22-E5B0-4957-985F-1AF73FA10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5F4503-AC96-4710-899A-5DDBB3E4FB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E782F-83D9-4659-B4DE-01050B177076}" type="datetime1">
              <a:rPr lang="pt-BR" smtClean="0"/>
              <a:pPr/>
              <a:t>18/11/2019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CA5567-9B0C-41DD-86A2-284A7BC46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CD3772-79C8-481E-9C23-0CF4D056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043323" y="6492875"/>
            <a:ext cx="2743200" cy="365125"/>
          </a:xfrm>
        </p:spPr>
        <p:txBody>
          <a:bodyPr/>
          <a:lstStyle/>
          <a:p>
            <a:fld id="{A91AFE69-7FAE-4DBF-9CA2-1F8A3D794A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0052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8ED269-7DE5-48D7-A668-2C792B67B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3510CA9-3D42-45BD-B77D-081C7FBC0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8604A3-79B8-4FB2-9500-3A991A8CD4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8AF659-2C53-4B63-A802-175AAE31D9D0}" type="datetime1">
              <a:rPr lang="pt-BR" smtClean="0"/>
              <a:pPr/>
              <a:t>18/11/2019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231FC0-2D4D-4070-A4BC-48BD7C8A2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8D6A1C-E083-4232-9F01-A98126C22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106823" y="6492875"/>
            <a:ext cx="2743200" cy="365125"/>
          </a:xfrm>
        </p:spPr>
        <p:txBody>
          <a:bodyPr/>
          <a:lstStyle/>
          <a:p>
            <a:fld id="{A91AFE69-7FAE-4DBF-9CA2-1F8A3D794A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791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9CB11-2D6C-492C-A091-2311F6FE0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E6CDBD-79F7-4667-9221-905B8BEBAA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F44308B-AD3C-4D43-8795-C9F8A68BF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AF073A8-91C4-4295-81C3-1C21B51B0D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714346-7674-4958-83AF-9808EAE1D8BA}" type="datetime1">
              <a:rPr lang="pt-BR" smtClean="0"/>
              <a:pPr/>
              <a:t>18/11/2019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7FB2AF8-37A7-4CF2-ADC3-87673AF08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E1612CE-6123-45BD-A9F2-999B39581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170323" y="6492875"/>
            <a:ext cx="2743200" cy="365125"/>
          </a:xfrm>
        </p:spPr>
        <p:txBody>
          <a:bodyPr/>
          <a:lstStyle/>
          <a:p>
            <a:fld id="{A91AFE69-7FAE-4DBF-9CA2-1F8A3D794A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7087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7048BC-144B-4601-BDCE-644FA59D6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89D0B1B-CF89-476E-9CF0-19652E9E5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1A27AAE-94CC-4325-9E8E-E112667E0D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5CCD8E2-EC22-44EF-B7C6-242523BC4D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CAA7DE5-EE13-4B12-9441-559944773C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CC68A80-4E26-4EB1-BB0C-702AC0C2A7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F479A8-1829-4382-9E25-B62A4C7F4BC9}" type="datetime1">
              <a:rPr lang="pt-BR" smtClean="0"/>
              <a:pPr/>
              <a:t>18/11/2019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07A9AA9-1F66-470B-9988-6563B7B76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4F2BEBA-2181-444A-90E6-446ACFC4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929023" y="6492875"/>
            <a:ext cx="2743200" cy="365125"/>
          </a:xfrm>
        </p:spPr>
        <p:txBody>
          <a:bodyPr/>
          <a:lstStyle/>
          <a:p>
            <a:fld id="{A91AFE69-7FAE-4DBF-9CA2-1F8A3D794A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0458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CA58E3-8DE7-4374-B8A2-CAA6460DC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BBE8E57-61E8-4D78-98B9-A79DC9C6BD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01C433-B1C2-4BC5-B536-AF4B04F67FA2}" type="datetime1">
              <a:rPr lang="pt-BR" smtClean="0"/>
              <a:pPr/>
              <a:t>18/11/2019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73498EC-5B0A-4F5F-9290-C79EC3A0B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E6F5D47-2EA3-4370-ABEE-79336C173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106823" y="6492875"/>
            <a:ext cx="2743200" cy="365125"/>
          </a:xfrm>
        </p:spPr>
        <p:txBody>
          <a:bodyPr/>
          <a:lstStyle/>
          <a:p>
            <a:fld id="{A91AFE69-7FAE-4DBF-9CA2-1F8A3D794A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1170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6F6E225-A0F2-4002-A4F2-0FF8479FA3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3B559-357F-435E-A61C-4FE84704922D}" type="datetime1">
              <a:rPr lang="pt-BR" smtClean="0"/>
              <a:pPr/>
              <a:t>18/11/2019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0DB652D-6341-4AC7-AC0E-90EF2AECC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00B37AF-436C-43D1-A5AA-B9874A9E0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221123" y="6492875"/>
            <a:ext cx="2743200" cy="365125"/>
          </a:xfrm>
        </p:spPr>
        <p:txBody>
          <a:bodyPr/>
          <a:lstStyle/>
          <a:p>
            <a:fld id="{A91AFE69-7FAE-4DBF-9CA2-1F8A3D794A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8641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0896BE-F991-4849-9CDB-96606083C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D67B36-595B-41F4-AEC9-C24D69FEE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C598DCC-CC5D-49DE-9CED-4CA0AE9CF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9504-1EA2-4C91-9D83-AA415B510BF6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04B193-1A5E-485B-A067-2B2E7319D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40F0F7-268D-4D00-8924-F28A3BE8D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1AC6-1F4E-42A1-8917-EC199A8B4D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2235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524673-8CD1-44FD-855D-BF65FCC7D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8C16AA-0FD7-4084-9636-844119DD3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9A68EB4-4419-420F-9958-61C1D72A56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FB5F978-8A33-4282-976A-9C358A4F93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D8AAEC-C7A5-4D40-AF38-318DCD59ACCC}" type="datetime1">
              <a:rPr lang="pt-BR" smtClean="0"/>
              <a:pPr/>
              <a:t>18/11/2019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657543-E8B3-4C42-B2FA-F955D175E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CCF09F4-C64A-48F5-8541-1C140567C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119523" y="6492875"/>
            <a:ext cx="2743200" cy="365125"/>
          </a:xfrm>
        </p:spPr>
        <p:txBody>
          <a:bodyPr/>
          <a:lstStyle/>
          <a:p>
            <a:fld id="{A91AFE69-7FAE-4DBF-9CA2-1F8A3D794A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989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050254-19CC-4C8E-97BF-597DDC1F1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8DD8DB9-8ABE-4FB4-AB6B-F0F9899A26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D1115A9-E24E-473A-9C1A-40C307E89E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9A11DE3-886E-436B-8D80-209E01B2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038DAD-6ABE-445A-99CF-0E8065A557D4}" type="datetime1">
              <a:rPr lang="pt-BR" smtClean="0"/>
              <a:pPr/>
              <a:t>18/11/2019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6FD6F90-610F-4E50-9E4C-DE82BB030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79BEBEB-E8D4-4026-9F81-20F4D2AD7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183023" y="6492875"/>
            <a:ext cx="2743200" cy="365125"/>
          </a:xfrm>
        </p:spPr>
        <p:txBody>
          <a:bodyPr/>
          <a:lstStyle/>
          <a:p>
            <a:fld id="{A91AFE69-7FAE-4DBF-9CA2-1F8A3D794A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9939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C5699B-B173-4374-82BC-84F488EF2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75827E8-AF74-4815-B6CA-58455D9E3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A633528-CC36-4E91-953E-C59A77C1EB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6D5CBC-CD44-4948-BFB7-7B37805136A4}" type="datetime1">
              <a:rPr lang="pt-BR" smtClean="0"/>
              <a:pPr/>
              <a:t>18/11/2019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865E55B-A1E1-4E83-A5F2-C8D9400D8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E81BEE-4FC5-4E1F-A2C7-D30107DFE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271924" y="6492875"/>
            <a:ext cx="2818023" cy="365125"/>
          </a:xfrm>
        </p:spPr>
        <p:txBody>
          <a:bodyPr/>
          <a:lstStyle/>
          <a:p>
            <a:fld id="{A91AFE69-7FAE-4DBF-9CA2-1F8A3D794A6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0950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9AD521D-EE58-4774-9491-4D5DCEC16B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BFD6A6F-C9F2-4CD4-8F1E-F47C5B2024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53614B1-2CAC-4FD6-AA82-6D6F4883B5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566AE6-20D8-46C9-96D8-9C36577A136E}" type="datetime1">
              <a:rPr lang="pt-BR" smtClean="0"/>
              <a:pPr/>
              <a:t>18/11/2019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E66C75D-DCA3-430E-81D7-FE9E88E64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0140B7-3FA3-4A23-89B5-09D50DF44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081423" y="6492875"/>
            <a:ext cx="2743200" cy="365125"/>
          </a:xfrm>
        </p:spPr>
        <p:txBody>
          <a:bodyPr/>
          <a:lstStyle/>
          <a:p>
            <a:fld id="{A91AFE69-7FAE-4DBF-9CA2-1F8A3D794A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30299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886" y="15527"/>
            <a:ext cx="1638498" cy="77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552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477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886" y="15527"/>
            <a:ext cx="1638498" cy="77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552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774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886" y="15527"/>
            <a:ext cx="1638498" cy="77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552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201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886" y="15527"/>
            <a:ext cx="1638498" cy="77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552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445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 userDrawn="1"/>
        </p:nvCxnSpPr>
        <p:spPr>
          <a:xfrm>
            <a:off x="0" y="777404"/>
            <a:ext cx="9264352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5755" y="124941"/>
            <a:ext cx="11356843" cy="639763"/>
          </a:xfrm>
          <a:prstGeom prst="rect">
            <a:avLst/>
          </a:prstGeom>
        </p:spPr>
        <p:txBody>
          <a:bodyPr/>
          <a:lstStyle>
            <a:lvl1pPr algn="l">
              <a:defRPr sz="43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1474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65D79-5F34-49B0-A987-906C5B5F3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810F9E6-7032-4057-B61C-C85B0735E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AE6656A-0E6A-4FA4-A9D0-6E12A4953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9504-1EA2-4C91-9D83-AA415B510BF6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C76D5D-56C8-43CD-991F-68B93821F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E0FC02E-974B-49E6-A659-F638567DB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1AC6-1F4E-42A1-8917-EC199A8B4D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5095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706642-2C10-43C0-981F-8A4437FA5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D8C436-A567-4CE4-B843-F177D22924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154CD2-806E-4A5B-A32D-D16CE6CC3D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6A7FA94-939C-4FB6-8947-9CE8C3F0B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9504-1EA2-4C91-9D83-AA415B510BF6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A3C555F-827A-4F6F-A556-216194613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E816672-27B3-470C-B5C3-4FE5F729B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1AC6-1F4E-42A1-8917-EC199A8B4D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7329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00ACA0-7BF0-419A-ADAA-4FA270906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3A25A55-6662-4542-BBA9-C4730C174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54E9709-AA99-4846-AC28-E4741FDC22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15B6D70-6CA8-401E-A67A-0EF5160E7A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BF0FA9D-F043-48CF-9CDA-6BEB8BE892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3BA63AF-1BC4-4102-A0EC-F74BE48E4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9504-1EA2-4C91-9D83-AA415B510BF6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5D49139-D25C-4AB7-993C-4BC41B061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A336C2B-545A-4634-89C9-CE54B879B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1AC6-1F4E-42A1-8917-EC199A8B4D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5887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051C91-4E39-48E9-962C-A22FBBD81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D1322B5-0D52-4FE0-94D9-BE1BF7194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9504-1EA2-4C91-9D83-AA415B510BF6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240B51A-F2F8-4A31-BE48-80DD4CECA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8501B4D-D494-45ED-948A-4200C1D70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1AC6-1F4E-42A1-8917-EC199A8B4D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8378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A24CC2C-6886-4F34-AE9D-890AB7768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9504-1EA2-4C91-9D83-AA415B510BF6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50F2683-46F6-4A07-BFD7-BA89D58F8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8A8E74A-AC58-40D6-8DAA-FB63322F0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1AC6-1F4E-42A1-8917-EC199A8B4D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3763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AD67C4-8937-4AE1-8E06-5298CEDC0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28C075-988F-49C3-B60D-A78E7F34D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9C3D005-75C2-4802-A68E-6A7ECC33DB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69A31F5-BAA1-4E57-9D15-9C3DB2A27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9504-1EA2-4C91-9D83-AA415B510BF6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999489D-3EAA-443D-98A0-B269A6921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12C0875-9541-42EF-A6F7-BEB995716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1AC6-1F4E-42A1-8917-EC199A8B4D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0115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5C2326-6A88-4E9A-AF2C-72127A3FC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3E435E1-97C5-4132-90FF-CDD0C24758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492659F-C9C2-4D49-AB34-F2BDA22D2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7CC85EB-CEF0-4B01-BEF7-69F2C6B9F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9504-1EA2-4C91-9D83-AA415B510BF6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9AF7CCB-CEDF-4346-A376-827A50006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B45CB35-FFFA-4A4B-90F6-EBE65DFF7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1AC6-1F4E-42A1-8917-EC199A8B4D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4155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FC746E4-16EE-4CAB-8715-973271EA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6EDB0BA-8D65-4515-B29D-2B7C30F63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D2CC66-7D46-4B96-90D9-92CA31559A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59504-1EA2-4C91-9D83-AA415B510BF6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616C3E-0274-4056-B665-750CBA4063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661242-5AE8-4584-992F-8D38F49BC3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21AC6-1F4E-42A1-8917-EC199A8B4D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474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A53C399-78BC-43FC-8F92-770A8CF1B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F522A38-97C0-4F63-871B-76FEB1842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0684D21-9DE7-4CE3-944F-F5179A6453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EED562-0CB9-4C25-A464-BB1FCA7A8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387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AFE69-7FAE-4DBF-9CA2-1F8A3D794A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0759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5.sv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23.svg"/><Relationship Id="rId5" Type="http://schemas.openxmlformats.org/officeDocument/2006/relationships/diagramQuickStyle" Target="../diagrams/quickStyle6.xml"/><Relationship Id="rId15" Type="http://schemas.microsoft.com/office/2007/relationships/hdphoto" Target="../media/hdphoto1.wdp"/><Relationship Id="rId10" Type="http://schemas.openxmlformats.org/officeDocument/2006/relationships/image" Target="../media/image18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21.svg"/><Relationship Id="rId1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7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11" Type="http://schemas.microsoft.com/office/2007/relationships/hdphoto" Target="../media/hdphoto1.wdp"/><Relationship Id="rId5" Type="http://schemas.openxmlformats.org/officeDocument/2006/relationships/diagramColors" Target="../diagrams/colors7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1.xml"/><Relationship Id="rId11" Type="http://schemas.openxmlformats.org/officeDocument/2006/relationships/chart" Target="../charts/chart3.xml"/><Relationship Id="rId5" Type="http://schemas.openxmlformats.org/officeDocument/2006/relationships/chart" Target="../charts/chart2.xml"/><Relationship Id="rId10" Type="http://schemas.microsoft.com/office/2007/relationships/diagramDrawing" Target="../diagrams/drawing1.xml"/><Relationship Id="rId4" Type="http://schemas.openxmlformats.org/officeDocument/2006/relationships/chart" Target="../charts/chart1.xml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diagramQuickStyle" Target="../diagrams/quickStyle3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12" Type="http://schemas.openxmlformats.org/officeDocument/2006/relationships/diagramLayout" Target="../diagrams/layou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11" Type="http://schemas.openxmlformats.org/officeDocument/2006/relationships/diagramData" Target="../diagrams/data3.xml"/><Relationship Id="rId5" Type="http://schemas.openxmlformats.org/officeDocument/2006/relationships/diagramLayout" Target="../diagrams/layout2.xml"/><Relationship Id="rId15" Type="http://schemas.microsoft.com/office/2007/relationships/diagramDrawing" Target="../diagrams/drawing3.xml"/><Relationship Id="rId10" Type="http://schemas.microsoft.com/office/2007/relationships/hdphoto" Target="../media/hdphoto1.wdp"/><Relationship Id="rId4" Type="http://schemas.openxmlformats.org/officeDocument/2006/relationships/diagramData" Target="../diagrams/data2.xml"/><Relationship Id="rId9" Type="http://schemas.openxmlformats.org/officeDocument/2006/relationships/image" Target="../media/image9.png"/><Relationship Id="rId14" Type="http://schemas.openxmlformats.org/officeDocument/2006/relationships/diagramColors" Target="../diagrams/colors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4.xml"/><Relationship Id="rId7" Type="http://schemas.microsoft.com/office/2007/relationships/hdphoto" Target="../media/hdphoto2.wdp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7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13" Type="http://schemas.openxmlformats.org/officeDocument/2006/relationships/image" Target="../media/image14.png"/><Relationship Id="rId18" Type="http://schemas.microsoft.com/office/2007/relationships/hdphoto" Target="../media/hdphoto1.wdp"/><Relationship Id="rId3" Type="http://schemas.openxmlformats.org/officeDocument/2006/relationships/notesSlide" Target="../notesSlides/notesSlide7.xml"/><Relationship Id="rId7" Type="http://schemas.openxmlformats.org/officeDocument/2006/relationships/diagramLayout" Target="../diagrams/layout4.xml"/><Relationship Id="rId12" Type="http://schemas.openxmlformats.org/officeDocument/2006/relationships/image" Target="../media/image14.svg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8.svg"/><Relationship Id="rId1" Type="http://schemas.openxmlformats.org/officeDocument/2006/relationships/tags" Target="../tags/tag2.xml"/><Relationship Id="rId6" Type="http://schemas.openxmlformats.org/officeDocument/2006/relationships/diagramData" Target="../diagrams/data4.xml"/><Relationship Id="rId11" Type="http://schemas.openxmlformats.org/officeDocument/2006/relationships/image" Target="../media/image13.png"/><Relationship Id="rId5" Type="http://schemas.openxmlformats.org/officeDocument/2006/relationships/image" Target="../media/image12.jpeg"/><Relationship Id="rId15" Type="http://schemas.openxmlformats.org/officeDocument/2006/relationships/image" Target="../media/image15.png"/><Relationship Id="rId10" Type="http://schemas.microsoft.com/office/2007/relationships/diagramDrawing" Target="../diagrams/drawing4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4.xml"/><Relationship Id="rId1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image" Target="../media/image23.svg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5.xml"/><Relationship Id="rId12" Type="http://schemas.openxmlformats.org/officeDocument/2006/relationships/image" Target="../media/image18.png"/><Relationship Id="rId17" Type="http://schemas.microsoft.com/office/2007/relationships/hdphoto" Target="../media/hdphoto1.wdp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5.xml"/><Relationship Id="rId11" Type="http://schemas.openxmlformats.org/officeDocument/2006/relationships/image" Target="../media/image21.svg"/><Relationship Id="rId5" Type="http://schemas.openxmlformats.org/officeDocument/2006/relationships/diagramData" Target="../diagrams/data5.xml"/><Relationship Id="rId15" Type="http://schemas.openxmlformats.org/officeDocument/2006/relationships/image" Target="../media/image25.svg"/><Relationship Id="rId10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microsoft.com/office/2007/relationships/diagramDrawing" Target="../diagrams/drawing5.xml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71B6E61A-E25C-584A-91FE-97955AB095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425373" y="2656920"/>
            <a:ext cx="54138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spc="300" dirty="0">
                <a:solidFill>
                  <a:srgbClr val="365F2D"/>
                </a:solidFill>
              </a:rPr>
              <a:t>FUTURO E DESAFIOS </a:t>
            </a:r>
          </a:p>
          <a:p>
            <a:pPr algn="ctr"/>
            <a:r>
              <a:rPr lang="en-US" altLang="zh-CN" sz="3200" b="1" spc="300" dirty="0">
                <a:solidFill>
                  <a:srgbClr val="365F2D"/>
                </a:solidFill>
              </a:rPr>
              <a:t>DO SETOR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13DA104-1F75-AA49-8305-F1155B9A64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148" y="0"/>
            <a:ext cx="2265852" cy="444284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01A6B6CB-106E-5944-8DDA-A9962D33C386}"/>
              </a:ext>
            </a:extLst>
          </p:cNvPr>
          <p:cNvSpPr/>
          <p:nvPr/>
        </p:nvSpPr>
        <p:spPr>
          <a:xfrm>
            <a:off x="4118553" y="3902882"/>
            <a:ext cx="39548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ct val="99583"/>
              </a:lnSpc>
            </a:pPr>
            <a:r>
              <a:rPr lang="pt-BR" altLang="zh-CN" sz="24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Ministério da Infraestrutura </a:t>
            </a:r>
          </a:p>
          <a:p>
            <a:pPr algn="ctr" hangingPunct="0">
              <a:lnSpc>
                <a:spcPct val="99583"/>
              </a:lnSpc>
            </a:pPr>
            <a:r>
              <a:rPr lang="pt-BR" altLang="zh-CN" sz="24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MINFRA</a:t>
            </a:r>
            <a:endParaRPr lang="en-US" altLang="zh-CN" sz="24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A91AFE69-7FAE-4DBF-9CA2-1F8A3D794A61}" type="slidenum">
              <a:rPr lang="pt-BR" smtClean="0"/>
              <a:pPr/>
              <a:t>1</a:t>
            </a:fld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6096000" y="5750004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hangingPunct="0">
              <a:lnSpc>
                <a:spcPct val="99583"/>
              </a:lnSpc>
            </a:pPr>
            <a:endParaRPr lang="en-US" altLang="zh-CN" b="1" spc="299" dirty="0">
              <a:solidFill>
                <a:srgbClr val="000000"/>
              </a:solidFill>
              <a:latin typeface="Century Gothic" pitchFamily="34" charset="0"/>
              <a:ea typeface="Times New Roman"/>
            </a:endParaRPr>
          </a:p>
          <a:p>
            <a:pPr algn="r" hangingPunct="0">
              <a:lnSpc>
                <a:spcPct val="99583"/>
              </a:lnSpc>
            </a:pPr>
            <a:r>
              <a:rPr lang="en-US" altLang="zh-CN" sz="1200" spc="299" dirty="0">
                <a:solidFill>
                  <a:srgbClr val="000000"/>
                </a:solidFill>
                <a:latin typeface="Century Gothic" pitchFamily="34" charset="0"/>
                <a:ea typeface="Times New Roman"/>
              </a:rPr>
              <a:t>18 de </a:t>
            </a:r>
            <a:r>
              <a:rPr lang="en-US" altLang="zh-CN" sz="1200" spc="299" dirty="0" err="1">
                <a:solidFill>
                  <a:srgbClr val="000000"/>
                </a:solidFill>
                <a:latin typeface="Century Gothic" pitchFamily="34" charset="0"/>
                <a:ea typeface="Times New Roman"/>
              </a:rPr>
              <a:t>Novembro</a:t>
            </a:r>
            <a:r>
              <a:rPr lang="en-US" altLang="zh-CN" sz="1200" spc="299" dirty="0">
                <a:solidFill>
                  <a:srgbClr val="000000"/>
                </a:solidFill>
                <a:latin typeface="Century Gothic" pitchFamily="34" charset="0"/>
                <a:ea typeface="Times New Roman"/>
              </a:rPr>
              <a:t> 2019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1F8DBDC-7B15-4416-8798-B37698B49E31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933575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tângulo 50">
            <a:extLst>
              <a:ext uri="{FF2B5EF4-FFF2-40B4-BE49-F238E27FC236}">
                <a16:creationId xmlns:a16="http://schemas.microsoft.com/office/drawing/2014/main" id="{942A4C87-B20E-49A8-BC34-9CFE22411A9F}"/>
              </a:ext>
            </a:extLst>
          </p:cNvPr>
          <p:cNvSpPr/>
          <p:nvPr/>
        </p:nvSpPr>
        <p:spPr>
          <a:xfrm>
            <a:off x="410197" y="1057881"/>
            <a:ext cx="854468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Título 2">
            <a:extLst>
              <a:ext uri="{FF2B5EF4-FFF2-40B4-BE49-F238E27FC236}">
                <a16:creationId xmlns:a16="http://schemas.microsoft.com/office/drawing/2014/main" id="{7E2C3A58-1107-48C3-96D5-4DD66A964B10}"/>
              </a:ext>
            </a:extLst>
          </p:cNvPr>
          <p:cNvSpPr txBox="1">
            <a:spLocks/>
          </p:cNvSpPr>
          <p:nvPr/>
        </p:nvSpPr>
        <p:spPr>
          <a:xfrm>
            <a:off x="570275" y="382908"/>
            <a:ext cx="8544696" cy="6866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cap="small" dirty="0" err="1">
                <a:solidFill>
                  <a:schemeClr val="bg1"/>
                </a:solidFill>
                <a:cs typeface="Arial" panose="020B0604020202020204" pitchFamily="34" charset="0"/>
              </a:rPr>
              <a:t>Eixos</a:t>
            </a:r>
            <a:r>
              <a:rPr lang="en-US" sz="3600" b="1" cap="small" dirty="0">
                <a:solidFill>
                  <a:schemeClr val="bg1"/>
                </a:solidFill>
                <a:cs typeface="Arial" panose="020B0604020202020204" pitchFamily="34" charset="0"/>
              </a:rPr>
              <a:t> de </a:t>
            </a:r>
            <a:r>
              <a:rPr lang="en-US" sz="3600" b="1" cap="small" dirty="0" err="1">
                <a:solidFill>
                  <a:schemeClr val="bg1"/>
                </a:solidFill>
                <a:cs typeface="Arial" panose="020B0604020202020204" pitchFamily="34" charset="0"/>
              </a:rPr>
              <a:t>atuação</a:t>
            </a:r>
            <a:endParaRPr lang="en-US" sz="3600" b="1" cap="sm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54" name="Imagem 53">
            <a:extLst>
              <a:ext uri="{FF2B5EF4-FFF2-40B4-BE49-F238E27FC236}">
                <a16:creationId xmlns:a16="http://schemas.microsoft.com/office/drawing/2014/main" id="{B90FDD59-F578-4E3A-834D-CBFD655229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2908"/>
            <a:ext cx="572399" cy="741554"/>
          </a:xfrm>
          <a:prstGeom prst="rect">
            <a:avLst/>
          </a:prstGeom>
        </p:spPr>
      </p:pic>
      <p:sp>
        <p:nvSpPr>
          <p:cNvPr id="23" name="Triângulo isósceles 22">
            <a:extLst>
              <a:ext uri="{FF2B5EF4-FFF2-40B4-BE49-F238E27FC236}">
                <a16:creationId xmlns:a16="http://schemas.microsoft.com/office/drawing/2014/main" id="{0E89EF68-2F00-4EBC-ACC4-535401510453}"/>
              </a:ext>
            </a:extLst>
          </p:cNvPr>
          <p:cNvSpPr/>
          <p:nvPr/>
        </p:nvSpPr>
        <p:spPr>
          <a:xfrm rot="5400000">
            <a:off x="5481380" y="2602643"/>
            <a:ext cx="2454082" cy="2400290"/>
          </a:xfrm>
          <a:prstGeom prst="triangle">
            <a:avLst/>
          </a:prstGeom>
          <a:gradFill flip="none" rotWithShape="1">
            <a:gsLst>
              <a:gs pos="100000">
                <a:schemeClr val="accent4">
                  <a:lumMod val="67000"/>
                </a:schemeClr>
              </a:gs>
              <a:gs pos="30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Rectangle 36">
            <a:extLst>
              <a:ext uri="{FF2B5EF4-FFF2-40B4-BE49-F238E27FC236}">
                <a16:creationId xmlns:a16="http://schemas.microsoft.com/office/drawing/2014/main" id="{C5069004-A7BD-4E65-B8E8-C9BB1D102942}"/>
              </a:ext>
            </a:extLst>
          </p:cNvPr>
          <p:cNvSpPr/>
          <p:nvPr/>
        </p:nvSpPr>
        <p:spPr>
          <a:xfrm>
            <a:off x="8014086" y="3571955"/>
            <a:ext cx="4133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latin typeface="Century Gothic"/>
                <a:cs typeface="Century Gothic"/>
              </a:rPr>
              <a:t> </a:t>
            </a:r>
            <a:r>
              <a:rPr lang="en-US" sz="2400" dirty="0">
                <a:latin typeface="Century Gothic"/>
                <a:cs typeface="Century Gothic"/>
              </a:rPr>
              <a:t>Medidas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2400" dirty="0">
                <a:latin typeface="Century Gothic"/>
                <a:cs typeface="Century Gothic"/>
              </a:rPr>
              <a:t>Estruturantes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25" name="Rectangle 37">
            <a:extLst>
              <a:ext uri="{FF2B5EF4-FFF2-40B4-BE49-F238E27FC236}">
                <a16:creationId xmlns:a16="http://schemas.microsoft.com/office/drawing/2014/main" id="{FA9C17C6-39C8-46EE-953D-A84C2BDF1F3D}"/>
              </a:ext>
            </a:extLst>
          </p:cNvPr>
          <p:cNvSpPr/>
          <p:nvPr/>
        </p:nvSpPr>
        <p:spPr>
          <a:xfrm>
            <a:off x="5508276" y="1934034"/>
            <a:ext cx="39118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Infralegal e Regulatório </a:t>
            </a:r>
          </a:p>
        </p:txBody>
      </p:sp>
      <p:sp>
        <p:nvSpPr>
          <p:cNvPr id="26" name="Rectangle 37">
            <a:extLst>
              <a:ext uri="{FF2B5EF4-FFF2-40B4-BE49-F238E27FC236}">
                <a16:creationId xmlns:a16="http://schemas.microsoft.com/office/drawing/2014/main" id="{92E397A5-42E3-4DCA-A61E-2241A1805E3E}"/>
              </a:ext>
            </a:extLst>
          </p:cNvPr>
          <p:cNvSpPr/>
          <p:nvPr/>
        </p:nvSpPr>
        <p:spPr>
          <a:xfrm>
            <a:off x="5560866" y="5174065"/>
            <a:ext cx="48180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Implementação do portfólio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385D8780-BFE9-434A-983C-9C69B18134CF}"/>
              </a:ext>
            </a:extLst>
          </p:cNvPr>
          <p:cNvGrpSpPr/>
          <p:nvPr/>
        </p:nvGrpSpPr>
        <p:grpSpPr>
          <a:xfrm>
            <a:off x="1272406" y="2269555"/>
            <a:ext cx="3911889" cy="3066464"/>
            <a:chOff x="6270537" y="1267097"/>
            <a:chExt cx="5518692" cy="4564495"/>
          </a:xfrm>
        </p:grpSpPr>
        <p:graphicFrame>
          <p:nvGraphicFramePr>
            <p:cNvPr id="27" name="Diagrama 26">
              <a:extLst>
                <a:ext uri="{FF2B5EF4-FFF2-40B4-BE49-F238E27FC236}">
                  <a16:creationId xmlns:a16="http://schemas.microsoft.com/office/drawing/2014/main" id="{D3F6EDF4-93FF-41F6-AE72-4B0548AEBD68}"/>
                </a:ext>
              </a:extLst>
            </p:cNvPr>
            <p:cNvGraphicFramePr/>
            <p:nvPr/>
          </p:nvGraphicFramePr>
          <p:xfrm>
            <a:off x="6270537" y="1267097"/>
            <a:ext cx="5518692" cy="456449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28" name="Gráfico 27" descr="Peças de quebra-cabeça">
              <a:extLst>
                <a:ext uri="{FF2B5EF4-FFF2-40B4-BE49-F238E27FC236}">
                  <a16:creationId xmlns:a16="http://schemas.microsoft.com/office/drawing/2014/main" id="{831A7751-9E9A-4333-AF1C-A379390612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6497444" y="1671919"/>
              <a:ext cx="914400" cy="914400"/>
            </a:xfrm>
            <a:prstGeom prst="rect">
              <a:avLst/>
            </a:prstGeom>
          </p:spPr>
        </p:pic>
        <p:pic>
          <p:nvPicPr>
            <p:cNvPr id="29" name="Gráfico 28" descr="Aperto de Mão">
              <a:extLst>
                <a:ext uri="{FF2B5EF4-FFF2-40B4-BE49-F238E27FC236}">
                  <a16:creationId xmlns:a16="http://schemas.microsoft.com/office/drawing/2014/main" id="{ED5C23C7-7958-48F4-81ED-D278752CF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6753922" y="3093280"/>
              <a:ext cx="914400" cy="914400"/>
            </a:xfrm>
            <a:prstGeom prst="rect">
              <a:avLst/>
            </a:prstGeom>
          </p:spPr>
        </p:pic>
        <p:pic>
          <p:nvPicPr>
            <p:cNvPr id="30" name="Gráfico 29" descr="Calendário diário">
              <a:extLst>
                <a:ext uri="{FF2B5EF4-FFF2-40B4-BE49-F238E27FC236}">
                  <a16:creationId xmlns:a16="http://schemas.microsoft.com/office/drawing/2014/main" id="{0728D67F-2BFB-431E-A317-78A37D29B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6497444" y="4462436"/>
              <a:ext cx="914400" cy="914400"/>
            </a:xfrm>
            <a:prstGeom prst="rect">
              <a:avLst/>
            </a:prstGeom>
          </p:spPr>
        </p:pic>
      </p:grpSp>
      <p:pic>
        <p:nvPicPr>
          <p:cNvPr id="18" name="Imagem 17">
            <a:extLst>
              <a:ext uri="{FF2B5EF4-FFF2-40B4-BE49-F238E27FC236}">
                <a16:creationId xmlns:a16="http://schemas.microsoft.com/office/drawing/2014/main" id="{DC715F97-AECD-469C-AEDF-967B3C5D64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9511" y="382908"/>
            <a:ext cx="1076469" cy="93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339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863">
        <p159:morph option="byObject"/>
      </p:transition>
    </mc:Choice>
    <mc:Fallback>
      <p:transition spd="slow" advTm="86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1C66499-17E3-4E34-BAC3-852D6AA4B8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98" y="1"/>
            <a:ext cx="6926401" cy="6857999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8E3A5E0C-A28D-4278-B893-D0270F94140F}"/>
              </a:ext>
            </a:extLst>
          </p:cNvPr>
          <p:cNvGrpSpPr/>
          <p:nvPr/>
        </p:nvGrpSpPr>
        <p:grpSpPr>
          <a:xfrm>
            <a:off x="3217897" y="558040"/>
            <a:ext cx="6123417" cy="5551112"/>
            <a:chOff x="2413422" y="418530"/>
            <a:chExt cx="4592563" cy="4163334"/>
          </a:xfrm>
        </p:grpSpPr>
        <p:sp>
          <p:nvSpPr>
            <p:cNvPr id="208" name="CaixaDeTexto 207">
              <a:extLst>
                <a:ext uri="{FF2B5EF4-FFF2-40B4-BE49-F238E27FC236}">
                  <a16:creationId xmlns:a16="http://schemas.microsoft.com/office/drawing/2014/main" id="{BEEBEFC9-DF04-4237-8D00-7D86F33D49EE}"/>
                </a:ext>
              </a:extLst>
            </p:cNvPr>
            <p:cNvSpPr txBox="1"/>
            <p:nvPr/>
          </p:nvSpPr>
          <p:spPr>
            <a:xfrm>
              <a:off x="3293448" y="2139844"/>
              <a:ext cx="215444" cy="130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33" b="1" dirty="0">
                  <a:solidFill>
                    <a:schemeClr val="bg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RO</a:t>
              </a:r>
            </a:p>
          </p:txBody>
        </p:sp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8E9221B2-37F7-448D-9E41-DF2408F88993}"/>
                </a:ext>
              </a:extLst>
            </p:cNvPr>
            <p:cNvGrpSpPr/>
            <p:nvPr/>
          </p:nvGrpSpPr>
          <p:grpSpPr>
            <a:xfrm>
              <a:off x="2413422" y="418530"/>
              <a:ext cx="4592563" cy="4163334"/>
              <a:chOff x="2413422" y="418530"/>
              <a:chExt cx="4592563" cy="4163334"/>
            </a:xfrm>
          </p:grpSpPr>
          <p:sp>
            <p:nvSpPr>
              <p:cNvPr id="193" name="CaixaDeTexto 192">
                <a:extLst>
                  <a:ext uri="{FF2B5EF4-FFF2-40B4-BE49-F238E27FC236}">
                    <a16:creationId xmlns:a16="http://schemas.microsoft.com/office/drawing/2014/main" id="{0FCB31BB-A124-4A8B-922A-6652216C390B}"/>
                  </a:ext>
                </a:extLst>
              </p:cNvPr>
              <p:cNvSpPr txBox="1"/>
              <p:nvPr/>
            </p:nvSpPr>
            <p:spPr>
              <a:xfrm>
                <a:off x="4667302" y="1273854"/>
                <a:ext cx="209433" cy="130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533" b="1" dirty="0">
                    <a:solidFill>
                      <a:schemeClr val="bg1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PA</a:t>
                </a:r>
              </a:p>
            </p:txBody>
          </p:sp>
          <p:sp>
            <p:nvSpPr>
              <p:cNvPr id="194" name="CaixaDeTexto 193">
                <a:extLst>
                  <a:ext uri="{FF2B5EF4-FFF2-40B4-BE49-F238E27FC236}">
                    <a16:creationId xmlns:a16="http://schemas.microsoft.com/office/drawing/2014/main" id="{49EC19AF-9E41-4DCF-AA03-A8F706838238}"/>
                  </a:ext>
                </a:extLst>
              </p:cNvPr>
              <p:cNvSpPr txBox="1"/>
              <p:nvPr/>
            </p:nvSpPr>
            <p:spPr>
              <a:xfrm>
                <a:off x="4754667" y="492412"/>
                <a:ext cx="209433" cy="130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533" b="1" dirty="0">
                    <a:solidFill>
                      <a:schemeClr val="bg1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AP</a:t>
                </a:r>
              </a:p>
            </p:txBody>
          </p:sp>
          <p:sp>
            <p:nvSpPr>
              <p:cNvPr id="195" name="CaixaDeTexto 194">
                <a:extLst>
                  <a:ext uri="{FF2B5EF4-FFF2-40B4-BE49-F238E27FC236}">
                    <a16:creationId xmlns:a16="http://schemas.microsoft.com/office/drawing/2014/main" id="{A7F4A6A3-02FB-460D-84F6-1D6576270506}"/>
                  </a:ext>
                </a:extLst>
              </p:cNvPr>
              <p:cNvSpPr txBox="1"/>
              <p:nvPr/>
            </p:nvSpPr>
            <p:spPr>
              <a:xfrm>
                <a:off x="6708854" y="1627704"/>
                <a:ext cx="209433" cy="130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533" b="1" dirty="0">
                    <a:solidFill>
                      <a:schemeClr val="bg1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PB</a:t>
                </a:r>
              </a:p>
            </p:txBody>
          </p:sp>
          <p:sp>
            <p:nvSpPr>
              <p:cNvPr id="196" name="CaixaDeTexto 195">
                <a:extLst>
                  <a:ext uri="{FF2B5EF4-FFF2-40B4-BE49-F238E27FC236}">
                    <a16:creationId xmlns:a16="http://schemas.microsoft.com/office/drawing/2014/main" id="{D225442D-DBAE-421C-8E92-E37C8C202622}"/>
                  </a:ext>
                </a:extLst>
              </p:cNvPr>
              <p:cNvSpPr txBox="1"/>
              <p:nvPr/>
            </p:nvSpPr>
            <p:spPr>
              <a:xfrm>
                <a:off x="6300192" y="1328218"/>
                <a:ext cx="209433" cy="130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533" b="1" dirty="0">
                    <a:solidFill>
                      <a:schemeClr val="bg1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CE</a:t>
                </a:r>
              </a:p>
            </p:txBody>
          </p:sp>
          <p:sp>
            <p:nvSpPr>
              <p:cNvPr id="197" name="CaixaDeTexto 196">
                <a:extLst>
                  <a:ext uri="{FF2B5EF4-FFF2-40B4-BE49-F238E27FC236}">
                    <a16:creationId xmlns:a16="http://schemas.microsoft.com/office/drawing/2014/main" id="{D5564963-6E24-4827-B601-20C560D62AEB}"/>
                  </a:ext>
                </a:extLst>
              </p:cNvPr>
              <p:cNvSpPr txBox="1"/>
              <p:nvPr/>
            </p:nvSpPr>
            <p:spPr>
              <a:xfrm>
                <a:off x="6514974" y="1798713"/>
                <a:ext cx="205826" cy="130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533" b="1" dirty="0">
                    <a:solidFill>
                      <a:schemeClr val="bg1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PE</a:t>
                </a:r>
              </a:p>
            </p:txBody>
          </p:sp>
          <p:sp>
            <p:nvSpPr>
              <p:cNvPr id="198" name="CaixaDeTexto 197">
                <a:extLst>
                  <a:ext uri="{FF2B5EF4-FFF2-40B4-BE49-F238E27FC236}">
                    <a16:creationId xmlns:a16="http://schemas.microsoft.com/office/drawing/2014/main" id="{605F5D8D-0278-4B64-B551-0468118C6EB5}"/>
                  </a:ext>
                </a:extLst>
              </p:cNvPr>
              <p:cNvSpPr txBox="1"/>
              <p:nvPr/>
            </p:nvSpPr>
            <p:spPr>
              <a:xfrm>
                <a:off x="6648327" y="1920529"/>
                <a:ext cx="321940" cy="130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533" b="1" dirty="0">
                    <a:solidFill>
                      <a:schemeClr val="bg1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AL</a:t>
                </a:r>
              </a:p>
            </p:txBody>
          </p:sp>
          <p:sp>
            <p:nvSpPr>
              <p:cNvPr id="199" name="CaixaDeTexto 198">
                <a:extLst>
                  <a:ext uri="{FF2B5EF4-FFF2-40B4-BE49-F238E27FC236}">
                    <a16:creationId xmlns:a16="http://schemas.microsoft.com/office/drawing/2014/main" id="{0EBB91EF-1442-4E45-94F2-396B42A05B2C}"/>
                  </a:ext>
                </a:extLst>
              </p:cNvPr>
              <p:cNvSpPr txBox="1"/>
              <p:nvPr/>
            </p:nvSpPr>
            <p:spPr>
              <a:xfrm>
                <a:off x="6595846" y="2014984"/>
                <a:ext cx="288032" cy="130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533" b="1" dirty="0">
                    <a:solidFill>
                      <a:schemeClr val="bg1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SE</a:t>
                </a:r>
              </a:p>
            </p:txBody>
          </p:sp>
          <p:sp>
            <p:nvSpPr>
              <p:cNvPr id="200" name="CaixaDeTexto 199">
                <a:extLst>
                  <a:ext uri="{FF2B5EF4-FFF2-40B4-BE49-F238E27FC236}">
                    <a16:creationId xmlns:a16="http://schemas.microsoft.com/office/drawing/2014/main" id="{7D26CD54-B8D0-4FA7-B190-74F45A14341E}"/>
                  </a:ext>
                </a:extLst>
              </p:cNvPr>
              <p:cNvSpPr txBox="1"/>
              <p:nvPr/>
            </p:nvSpPr>
            <p:spPr>
              <a:xfrm>
                <a:off x="6070504" y="2351392"/>
                <a:ext cx="213039" cy="130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533" b="1" dirty="0">
                    <a:solidFill>
                      <a:schemeClr val="bg1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BA</a:t>
                </a:r>
              </a:p>
            </p:txBody>
          </p:sp>
          <p:sp>
            <p:nvSpPr>
              <p:cNvPr id="201" name="CaixaDeTexto 200">
                <a:extLst>
                  <a:ext uri="{FF2B5EF4-FFF2-40B4-BE49-F238E27FC236}">
                    <a16:creationId xmlns:a16="http://schemas.microsoft.com/office/drawing/2014/main" id="{7985E724-17A3-4D9F-A565-AEABCAD8025B}"/>
                  </a:ext>
                </a:extLst>
              </p:cNvPr>
              <p:cNvSpPr txBox="1"/>
              <p:nvPr/>
            </p:nvSpPr>
            <p:spPr>
              <a:xfrm>
                <a:off x="5590005" y="3001484"/>
                <a:ext cx="221456" cy="130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533" b="1" dirty="0">
                    <a:solidFill>
                      <a:schemeClr val="bg1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MG</a:t>
                </a:r>
              </a:p>
            </p:txBody>
          </p:sp>
          <p:sp>
            <p:nvSpPr>
              <p:cNvPr id="202" name="CaixaDeTexto 201">
                <a:extLst>
                  <a:ext uri="{FF2B5EF4-FFF2-40B4-BE49-F238E27FC236}">
                    <a16:creationId xmlns:a16="http://schemas.microsoft.com/office/drawing/2014/main" id="{D8C2CC49-E98E-405C-B5C0-918154813606}"/>
                  </a:ext>
                </a:extLst>
              </p:cNvPr>
              <p:cNvSpPr txBox="1"/>
              <p:nvPr/>
            </p:nvSpPr>
            <p:spPr>
              <a:xfrm>
                <a:off x="6200701" y="3114328"/>
                <a:ext cx="205826" cy="130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533" b="1" dirty="0">
                    <a:solidFill>
                      <a:schemeClr val="bg1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ES</a:t>
                </a:r>
              </a:p>
            </p:txBody>
          </p:sp>
          <p:sp>
            <p:nvSpPr>
              <p:cNvPr id="203" name="CaixaDeTexto 202">
                <a:extLst>
                  <a:ext uri="{FF2B5EF4-FFF2-40B4-BE49-F238E27FC236}">
                    <a16:creationId xmlns:a16="http://schemas.microsoft.com/office/drawing/2014/main" id="{7B8E3A6D-623E-43AD-AFB5-586EB1BD4EE4}"/>
                  </a:ext>
                </a:extLst>
              </p:cNvPr>
              <p:cNvSpPr txBox="1"/>
              <p:nvPr/>
            </p:nvSpPr>
            <p:spPr>
              <a:xfrm>
                <a:off x="5982399" y="3525537"/>
                <a:ext cx="204624" cy="130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533" b="1" dirty="0">
                    <a:solidFill>
                      <a:schemeClr val="bg1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RJ</a:t>
                </a:r>
              </a:p>
            </p:txBody>
          </p:sp>
          <p:sp>
            <p:nvSpPr>
              <p:cNvPr id="204" name="CaixaDeTexto 203">
                <a:extLst>
                  <a:ext uri="{FF2B5EF4-FFF2-40B4-BE49-F238E27FC236}">
                    <a16:creationId xmlns:a16="http://schemas.microsoft.com/office/drawing/2014/main" id="{42A0AA6C-B817-41E4-8A00-7D5C833C079F}"/>
                  </a:ext>
                </a:extLst>
              </p:cNvPr>
              <p:cNvSpPr txBox="1"/>
              <p:nvPr/>
            </p:nvSpPr>
            <p:spPr>
              <a:xfrm>
                <a:off x="5142511" y="3497062"/>
                <a:ext cx="205826" cy="130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533" b="1" dirty="0">
                    <a:solidFill>
                      <a:schemeClr val="bg1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SP</a:t>
                </a:r>
              </a:p>
            </p:txBody>
          </p:sp>
          <p:sp>
            <p:nvSpPr>
              <p:cNvPr id="205" name="CaixaDeTexto 204">
                <a:extLst>
                  <a:ext uri="{FF2B5EF4-FFF2-40B4-BE49-F238E27FC236}">
                    <a16:creationId xmlns:a16="http://schemas.microsoft.com/office/drawing/2014/main" id="{C88EF85F-4316-468E-B032-6FA24BAD1F29}"/>
                  </a:ext>
                </a:extLst>
              </p:cNvPr>
              <p:cNvSpPr txBox="1"/>
              <p:nvPr/>
            </p:nvSpPr>
            <p:spPr>
              <a:xfrm>
                <a:off x="4763989" y="3851672"/>
                <a:ext cx="209433" cy="130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533" b="1" dirty="0">
                    <a:solidFill>
                      <a:schemeClr val="bg1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PR</a:t>
                </a:r>
              </a:p>
            </p:txBody>
          </p:sp>
          <p:sp>
            <p:nvSpPr>
              <p:cNvPr id="206" name="CaixaDeTexto 205">
                <a:extLst>
                  <a:ext uri="{FF2B5EF4-FFF2-40B4-BE49-F238E27FC236}">
                    <a16:creationId xmlns:a16="http://schemas.microsoft.com/office/drawing/2014/main" id="{6FA4646D-63AE-4A7E-84D6-2CAC04126602}"/>
                  </a:ext>
                </a:extLst>
              </p:cNvPr>
              <p:cNvSpPr txBox="1"/>
              <p:nvPr/>
            </p:nvSpPr>
            <p:spPr>
              <a:xfrm>
                <a:off x="4898854" y="4155635"/>
                <a:ext cx="209433" cy="130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533" b="1" dirty="0">
                    <a:solidFill>
                      <a:schemeClr val="bg1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SC</a:t>
                </a:r>
              </a:p>
            </p:txBody>
          </p:sp>
          <p:sp>
            <p:nvSpPr>
              <p:cNvPr id="207" name="CaixaDeTexto 206">
                <a:extLst>
                  <a:ext uri="{FF2B5EF4-FFF2-40B4-BE49-F238E27FC236}">
                    <a16:creationId xmlns:a16="http://schemas.microsoft.com/office/drawing/2014/main" id="{0044B2B1-FA0E-42BB-876C-35A8C38B4D78}"/>
                  </a:ext>
                </a:extLst>
              </p:cNvPr>
              <p:cNvSpPr txBox="1"/>
              <p:nvPr/>
            </p:nvSpPr>
            <p:spPr>
              <a:xfrm>
                <a:off x="4376143" y="2374702"/>
                <a:ext cx="213039" cy="130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533" b="1" dirty="0">
                    <a:solidFill>
                      <a:schemeClr val="bg1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MT</a:t>
                </a:r>
              </a:p>
            </p:txBody>
          </p:sp>
          <p:sp>
            <p:nvSpPr>
              <p:cNvPr id="209" name="CaixaDeTexto 208">
                <a:extLst>
                  <a:ext uri="{FF2B5EF4-FFF2-40B4-BE49-F238E27FC236}">
                    <a16:creationId xmlns:a16="http://schemas.microsoft.com/office/drawing/2014/main" id="{13BD5B42-EE51-4DB8-A90B-A470F757FF7E}"/>
                  </a:ext>
                </a:extLst>
              </p:cNvPr>
              <p:cNvSpPr txBox="1"/>
              <p:nvPr/>
            </p:nvSpPr>
            <p:spPr>
              <a:xfrm>
                <a:off x="4960018" y="2681857"/>
                <a:ext cx="217848" cy="130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533" b="1" dirty="0">
                    <a:solidFill>
                      <a:schemeClr val="bg1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GO</a:t>
                </a:r>
              </a:p>
            </p:txBody>
          </p:sp>
          <p:sp>
            <p:nvSpPr>
              <p:cNvPr id="211" name="CaixaDeTexto 210">
                <a:extLst>
                  <a:ext uri="{FF2B5EF4-FFF2-40B4-BE49-F238E27FC236}">
                    <a16:creationId xmlns:a16="http://schemas.microsoft.com/office/drawing/2014/main" id="{47FA7FAA-F3FE-43B0-BF58-2B06CF63F472}"/>
                  </a:ext>
                </a:extLst>
              </p:cNvPr>
              <p:cNvSpPr txBox="1"/>
              <p:nvPr/>
            </p:nvSpPr>
            <p:spPr>
              <a:xfrm>
                <a:off x="4423298" y="4451107"/>
                <a:ext cx="209433" cy="130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533" b="1" dirty="0">
                    <a:solidFill>
                      <a:schemeClr val="bg1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RS</a:t>
                </a:r>
              </a:p>
            </p:txBody>
          </p:sp>
          <p:sp>
            <p:nvSpPr>
              <p:cNvPr id="212" name="CaixaDeTexto 211">
                <a:extLst>
                  <a:ext uri="{FF2B5EF4-FFF2-40B4-BE49-F238E27FC236}">
                    <a16:creationId xmlns:a16="http://schemas.microsoft.com/office/drawing/2014/main" id="{73FC10EB-914B-4FF3-8CF2-BECD9CF055CF}"/>
                  </a:ext>
                </a:extLst>
              </p:cNvPr>
              <p:cNvSpPr txBox="1"/>
              <p:nvPr/>
            </p:nvSpPr>
            <p:spPr>
              <a:xfrm>
                <a:off x="6684045" y="1452957"/>
                <a:ext cx="321940" cy="130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533" b="1" dirty="0">
                    <a:solidFill>
                      <a:schemeClr val="bg1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RN</a:t>
                </a:r>
              </a:p>
            </p:txBody>
          </p:sp>
          <p:sp>
            <p:nvSpPr>
              <p:cNvPr id="213" name="CaixaDeTexto 212">
                <a:extLst>
                  <a:ext uri="{FF2B5EF4-FFF2-40B4-BE49-F238E27FC236}">
                    <a16:creationId xmlns:a16="http://schemas.microsoft.com/office/drawing/2014/main" id="{F126CC43-671B-45C6-9564-B4B28FDBAD62}"/>
                  </a:ext>
                </a:extLst>
              </p:cNvPr>
              <p:cNvSpPr txBox="1"/>
              <p:nvPr/>
            </p:nvSpPr>
            <p:spPr>
              <a:xfrm>
                <a:off x="5608643" y="1335232"/>
                <a:ext cx="321940" cy="130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533" b="1" dirty="0">
                    <a:solidFill>
                      <a:schemeClr val="bg1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MA</a:t>
                </a:r>
              </a:p>
            </p:txBody>
          </p:sp>
          <p:sp>
            <p:nvSpPr>
              <p:cNvPr id="214" name="CaixaDeTexto 213">
                <a:extLst>
                  <a:ext uri="{FF2B5EF4-FFF2-40B4-BE49-F238E27FC236}">
                    <a16:creationId xmlns:a16="http://schemas.microsoft.com/office/drawing/2014/main" id="{6B131EC8-B57C-42A7-9F01-5802B3BE1A13}"/>
                  </a:ext>
                </a:extLst>
              </p:cNvPr>
              <p:cNvSpPr txBox="1"/>
              <p:nvPr/>
            </p:nvSpPr>
            <p:spPr>
              <a:xfrm>
                <a:off x="5923832" y="1693605"/>
                <a:ext cx="321940" cy="130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533" b="1" dirty="0">
                    <a:solidFill>
                      <a:schemeClr val="bg1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PI</a:t>
                </a:r>
              </a:p>
            </p:txBody>
          </p:sp>
          <p:sp>
            <p:nvSpPr>
              <p:cNvPr id="216" name="CaixaDeTexto 215">
                <a:extLst>
                  <a:ext uri="{FF2B5EF4-FFF2-40B4-BE49-F238E27FC236}">
                    <a16:creationId xmlns:a16="http://schemas.microsoft.com/office/drawing/2014/main" id="{4F85AC25-C8BA-4EB8-BD24-2009DFB0AAD9}"/>
                  </a:ext>
                </a:extLst>
              </p:cNvPr>
              <p:cNvSpPr txBox="1"/>
              <p:nvPr/>
            </p:nvSpPr>
            <p:spPr>
              <a:xfrm>
                <a:off x="2413422" y="1841947"/>
                <a:ext cx="321940" cy="130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533" b="1" dirty="0">
                    <a:solidFill>
                      <a:schemeClr val="bg1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AC</a:t>
                </a:r>
              </a:p>
            </p:txBody>
          </p:sp>
          <p:sp>
            <p:nvSpPr>
              <p:cNvPr id="217" name="CaixaDeTexto 216">
                <a:extLst>
                  <a:ext uri="{FF2B5EF4-FFF2-40B4-BE49-F238E27FC236}">
                    <a16:creationId xmlns:a16="http://schemas.microsoft.com/office/drawing/2014/main" id="{FC1B04BA-13ED-414C-84D9-ABF702C8F775}"/>
                  </a:ext>
                </a:extLst>
              </p:cNvPr>
              <p:cNvSpPr txBox="1"/>
              <p:nvPr/>
            </p:nvSpPr>
            <p:spPr>
              <a:xfrm>
                <a:off x="3549825" y="418530"/>
                <a:ext cx="321940" cy="130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533" b="1" dirty="0">
                    <a:solidFill>
                      <a:schemeClr val="bg1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RR</a:t>
                </a:r>
              </a:p>
            </p:txBody>
          </p:sp>
        </p:grpSp>
      </p:grpSp>
      <p:sp>
        <p:nvSpPr>
          <p:cNvPr id="229" name="CaixaDeTexto 228">
            <a:extLst>
              <a:ext uri="{FF2B5EF4-FFF2-40B4-BE49-F238E27FC236}">
                <a16:creationId xmlns:a16="http://schemas.microsoft.com/office/drawing/2014/main" id="{0D080E8E-98A7-402E-9FA2-06DFE5DCC575}"/>
              </a:ext>
            </a:extLst>
          </p:cNvPr>
          <p:cNvSpPr txBox="1"/>
          <p:nvPr/>
        </p:nvSpPr>
        <p:spPr>
          <a:xfrm>
            <a:off x="6569662" y="4127192"/>
            <a:ext cx="588623" cy="194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7" dirty="0"/>
              <a:t>Uberlândia </a:t>
            </a:r>
          </a:p>
        </p:txBody>
      </p:sp>
      <p:sp>
        <p:nvSpPr>
          <p:cNvPr id="230" name="CaixaDeTexto 229">
            <a:extLst>
              <a:ext uri="{FF2B5EF4-FFF2-40B4-BE49-F238E27FC236}">
                <a16:creationId xmlns:a16="http://schemas.microsoft.com/office/drawing/2014/main" id="{FB30C6C5-85A3-4E95-9D67-973C256C8BC7}"/>
              </a:ext>
            </a:extLst>
          </p:cNvPr>
          <p:cNvSpPr txBox="1"/>
          <p:nvPr/>
        </p:nvSpPr>
        <p:spPr>
          <a:xfrm>
            <a:off x="6582215" y="3838443"/>
            <a:ext cx="450764" cy="194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7" dirty="0"/>
              <a:t>Goiânia</a:t>
            </a:r>
          </a:p>
        </p:txBody>
      </p:sp>
      <p:sp>
        <p:nvSpPr>
          <p:cNvPr id="232" name="CaixaDeTexto 231">
            <a:extLst>
              <a:ext uri="{FF2B5EF4-FFF2-40B4-BE49-F238E27FC236}">
                <a16:creationId xmlns:a16="http://schemas.microsoft.com/office/drawing/2014/main" id="{60D50812-009E-4055-A11E-12D15ED67716}"/>
              </a:ext>
            </a:extLst>
          </p:cNvPr>
          <p:cNvSpPr txBox="1"/>
          <p:nvPr/>
        </p:nvSpPr>
        <p:spPr>
          <a:xfrm>
            <a:off x="7301105" y="4900144"/>
            <a:ext cx="545342" cy="194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7" dirty="0"/>
              <a:t>São Paulo </a:t>
            </a:r>
          </a:p>
        </p:txBody>
      </p:sp>
      <p:sp>
        <p:nvSpPr>
          <p:cNvPr id="234" name="CaixaDeTexto 233">
            <a:extLst>
              <a:ext uri="{FF2B5EF4-FFF2-40B4-BE49-F238E27FC236}">
                <a16:creationId xmlns:a16="http://schemas.microsoft.com/office/drawing/2014/main" id="{36C9E6E8-524D-44F0-8732-D40E177FF72D}"/>
              </a:ext>
            </a:extLst>
          </p:cNvPr>
          <p:cNvSpPr txBox="1"/>
          <p:nvPr/>
        </p:nvSpPr>
        <p:spPr>
          <a:xfrm>
            <a:off x="7923073" y="4860694"/>
            <a:ext cx="455574" cy="297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7" dirty="0"/>
              <a:t>Rio de</a:t>
            </a:r>
          </a:p>
          <a:p>
            <a:r>
              <a:rPr lang="pt-BR" sz="667" dirty="0"/>
              <a:t>Janeiro </a:t>
            </a:r>
          </a:p>
        </p:txBody>
      </p:sp>
      <p:sp>
        <p:nvSpPr>
          <p:cNvPr id="236" name="CaixaDeTexto 235">
            <a:extLst>
              <a:ext uri="{FF2B5EF4-FFF2-40B4-BE49-F238E27FC236}">
                <a16:creationId xmlns:a16="http://schemas.microsoft.com/office/drawing/2014/main" id="{58CF4404-8973-48B3-908C-A372DD814B1E}"/>
              </a:ext>
            </a:extLst>
          </p:cNvPr>
          <p:cNvSpPr txBox="1"/>
          <p:nvPr/>
        </p:nvSpPr>
        <p:spPr>
          <a:xfrm>
            <a:off x="7766281" y="4466021"/>
            <a:ext cx="475251" cy="29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7" dirty="0"/>
              <a:t>Juiz de</a:t>
            </a:r>
          </a:p>
          <a:p>
            <a:pPr algn="ctr"/>
            <a:r>
              <a:rPr lang="pt-BR" sz="667" dirty="0"/>
              <a:t>Fora  </a:t>
            </a:r>
          </a:p>
        </p:txBody>
      </p:sp>
      <p:sp>
        <p:nvSpPr>
          <p:cNvPr id="238" name="CaixaDeTexto 237">
            <a:extLst>
              <a:ext uri="{FF2B5EF4-FFF2-40B4-BE49-F238E27FC236}">
                <a16:creationId xmlns:a16="http://schemas.microsoft.com/office/drawing/2014/main" id="{C953A884-7CAF-4294-99AE-F648B75E5CA3}"/>
              </a:ext>
            </a:extLst>
          </p:cNvPr>
          <p:cNvSpPr txBox="1"/>
          <p:nvPr/>
        </p:nvSpPr>
        <p:spPr>
          <a:xfrm>
            <a:off x="8217294" y="4658863"/>
            <a:ext cx="463588" cy="194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7" dirty="0"/>
              <a:t>Campos</a:t>
            </a:r>
          </a:p>
        </p:txBody>
      </p:sp>
      <p:sp>
        <p:nvSpPr>
          <p:cNvPr id="240" name="CaixaDeTexto 239">
            <a:extLst>
              <a:ext uri="{FF2B5EF4-FFF2-40B4-BE49-F238E27FC236}">
                <a16:creationId xmlns:a16="http://schemas.microsoft.com/office/drawing/2014/main" id="{916FCFC8-9684-4F22-96BD-71CC90BF1D2E}"/>
              </a:ext>
            </a:extLst>
          </p:cNvPr>
          <p:cNvSpPr txBox="1"/>
          <p:nvPr/>
        </p:nvSpPr>
        <p:spPr>
          <a:xfrm>
            <a:off x="6798502" y="5895830"/>
            <a:ext cx="545637" cy="194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7" dirty="0"/>
              <a:t>Criciúma</a:t>
            </a:r>
          </a:p>
        </p:txBody>
      </p:sp>
      <p:sp>
        <p:nvSpPr>
          <p:cNvPr id="242" name="CaixaDeTexto 241">
            <a:extLst>
              <a:ext uri="{FF2B5EF4-FFF2-40B4-BE49-F238E27FC236}">
                <a16:creationId xmlns:a16="http://schemas.microsoft.com/office/drawing/2014/main" id="{7EBFB795-6696-4E52-A006-5818774E20AE}"/>
              </a:ext>
            </a:extLst>
          </p:cNvPr>
          <p:cNvSpPr txBox="1"/>
          <p:nvPr/>
        </p:nvSpPr>
        <p:spPr>
          <a:xfrm>
            <a:off x="6949015" y="5720741"/>
            <a:ext cx="498855" cy="194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7" dirty="0"/>
              <a:t>Imbituba</a:t>
            </a:r>
          </a:p>
        </p:txBody>
      </p:sp>
      <p:sp>
        <p:nvSpPr>
          <p:cNvPr id="243" name="CaixaDeTexto 242">
            <a:extLst>
              <a:ext uri="{FF2B5EF4-FFF2-40B4-BE49-F238E27FC236}">
                <a16:creationId xmlns:a16="http://schemas.microsoft.com/office/drawing/2014/main" id="{B4AB414D-9DB4-432F-B302-3CE9C40D405C}"/>
              </a:ext>
            </a:extLst>
          </p:cNvPr>
          <p:cNvSpPr txBox="1"/>
          <p:nvPr/>
        </p:nvSpPr>
        <p:spPr>
          <a:xfrm>
            <a:off x="5804225" y="2961648"/>
            <a:ext cx="417102" cy="194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7" dirty="0"/>
              <a:t>Sinop  </a:t>
            </a:r>
          </a:p>
        </p:txBody>
      </p:sp>
      <p:sp>
        <p:nvSpPr>
          <p:cNvPr id="249" name="CaixaDeTexto 248">
            <a:extLst>
              <a:ext uri="{FF2B5EF4-FFF2-40B4-BE49-F238E27FC236}">
                <a16:creationId xmlns:a16="http://schemas.microsoft.com/office/drawing/2014/main" id="{F0D0878A-8A7D-43B0-ACFB-0E6BDB3930F3}"/>
              </a:ext>
            </a:extLst>
          </p:cNvPr>
          <p:cNvSpPr txBox="1"/>
          <p:nvPr/>
        </p:nvSpPr>
        <p:spPr>
          <a:xfrm>
            <a:off x="7382477" y="4185742"/>
            <a:ext cx="546945" cy="297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667" dirty="0"/>
              <a:t>Belo</a:t>
            </a:r>
          </a:p>
          <a:p>
            <a:pPr algn="ctr"/>
            <a:r>
              <a:rPr lang="pt-BR" sz="667" dirty="0"/>
              <a:t>Horizonte </a:t>
            </a:r>
          </a:p>
        </p:txBody>
      </p:sp>
      <p:sp>
        <p:nvSpPr>
          <p:cNvPr id="251" name="CaixaDeTexto 250">
            <a:extLst>
              <a:ext uri="{FF2B5EF4-FFF2-40B4-BE49-F238E27FC236}">
                <a16:creationId xmlns:a16="http://schemas.microsoft.com/office/drawing/2014/main" id="{45B35ED2-AF5A-413E-91C6-56FE96CB95AE}"/>
              </a:ext>
            </a:extLst>
          </p:cNvPr>
          <p:cNvSpPr txBox="1"/>
          <p:nvPr/>
        </p:nvSpPr>
        <p:spPr>
          <a:xfrm>
            <a:off x="8408723" y="4410405"/>
            <a:ext cx="417102" cy="194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7" dirty="0"/>
              <a:t>Vitória</a:t>
            </a:r>
          </a:p>
        </p:txBody>
      </p:sp>
      <p:sp>
        <p:nvSpPr>
          <p:cNvPr id="254" name="CaixaDeTexto 253">
            <a:extLst>
              <a:ext uri="{FF2B5EF4-FFF2-40B4-BE49-F238E27FC236}">
                <a16:creationId xmlns:a16="http://schemas.microsoft.com/office/drawing/2014/main" id="{B1DB0BFD-7435-4F84-9C3B-9E944F3C6E50}"/>
              </a:ext>
            </a:extLst>
          </p:cNvPr>
          <p:cNvSpPr txBox="1"/>
          <p:nvPr/>
        </p:nvSpPr>
        <p:spPr>
          <a:xfrm>
            <a:off x="7867262" y="3958007"/>
            <a:ext cx="529311" cy="297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667" dirty="0"/>
              <a:t>Gov.</a:t>
            </a:r>
          </a:p>
          <a:p>
            <a:pPr algn="ctr"/>
            <a:r>
              <a:rPr lang="pt-BR" sz="667" dirty="0"/>
              <a:t>Valadares</a:t>
            </a:r>
          </a:p>
        </p:txBody>
      </p:sp>
      <p:sp>
        <p:nvSpPr>
          <p:cNvPr id="260" name="CaixaDeTexto 259">
            <a:extLst>
              <a:ext uri="{FF2B5EF4-FFF2-40B4-BE49-F238E27FC236}">
                <a16:creationId xmlns:a16="http://schemas.microsoft.com/office/drawing/2014/main" id="{43F33778-A7CB-4D68-A926-E809B1ED9D7F}"/>
              </a:ext>
            </a:extLst>
          </p:cNvPr>
          <p:cNvSpPr txBox="1"/>
          <p:nvPr/>
        </p:nvSpPr>
        <p:spPr>
          <a:xfrm>
            <a:off x="7010897" y="5277432"/>
            <a:ext cx="556563" cy="194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7" dirty="0"/>
              <a:t>Paranaguá</a:t>
            </a:r>
          </a:p>
        </p:txBody>
      </p:sp>
      <p:sp>
        <p:nvSpPr>
          <p:cNvPr id="261" name="CaixaDeTexto 260">
            <a:extLst>
              <a:ext uri="{FF2B5EF4-FFF2-40B4-BE49-F238E27FC236}">
                <a16:creationId xmlns:a16="http://schemas.microsoft.com/office/drawing/2014/main" id="{AB4ECF69-E4FB-4CB8-9BD5-DFF050790B02}"/>
              </a:ext>
            </a:extLst>
          </p:cNvPr>
          <p:cNvSpPr txBox="1"/>
          <p:nvPr/>
        </p:nvSpPr>
        <p:spPr>
          <a:xfrm>
            <a:off x="6694643" y="5641479"/>
            <a:ext cx="359394" cy="194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667" dirty="0"/>
              <a:t>Lajes</a:t>
            </a:r>
          </a:p>
        </p:txBody>
      </p:sp>
      <p:sp>
        <p:nvSpPr>
          <p:cNvPr id="262" name="CaixaDeTexto 261">
            <a:extLst>
              <a:ext uri="{FF2B5EF4-FFF2-40B4-BE49-F238E27FC236}">
                <a16:creationId xmlns:a16="http://schemas.microsoft.com/office/drawing/2014/main" id="{FAF2D508-6937-4448-AEA0-C8933D1BDDCD}"/>
              </a:ext>
            </a:extLst>
          </p:cNvPr>
          <p:cNvSpPr txBox="1"/>
          <p:nvPr/>
        </p:nvSpPr>
        <p:spPr>
          <a:xfrm>
            <a:off x="6073656" y="5465035"/>
            <a:ext cx="603049" cy="194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667" dirty="0"/>
              <a:t>Porto União</a:t>
            </a:r>
          </a:p>
        </p:txBody>
      </p:sp>
      <p:sp>
        <p:nvSpPr>
          <p:cNvPr id="263" name="CaixaDeTexto 262">
            <a:extLst>
              <a:ext uri="{FF2B5EF4-FFF2-40B4-BE49-F238E27FC236}">
                <a16:creationId xmlns:a16="http://schemas.microsoft.com/office/drawing/2014/main" id="{F69C6C12-24DB-4E3C-8BD0-5543A4D21BA1}"/>
              </a:ext>
            </a:extLst>
          </p:cNvPr>
          <p:cNvSpPr txBox="1"/>
          <p:nvPr/>
        </p:nvSpPr>
        <p:spPr>
          <a:xfrm>
            <a:off x="6530842" y="3697979"/>
            <a:ext cx="482824" cy="194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7" dirty="0"/>
              <a:t>Anápolis</a:t>
            </a:r>
          </a:p>
        </p:txBody>
      </p:sp>
      <p:sp>
        <p:nvSpPr>
          <p:cNvPr id="264" name="CaixaDeTexto 263">
            <a:extLst>
              <a:ext uri="{FF2B5EF4-FFF2-40B4-BE49-F238E27FC236}">
                <a16:creationId xmlns:a16="http://schemas.microsoft.com/office/drawing/2014/main" id="{EB518B9C-066F-448E-9CEE-48491A1045EE}"/>
              </a:ext>
            </a:extLst>
          </p:cNvPr>
          <p:cNvSpPr txBox="1"/>
          <p:nvPr/>
        </p:nvSpPr>
        <p:spPr>
          <a:xfrm>
            <a:off x="6393530" y="2678971"/>
            <a:ext cx="630301" cy="297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667" dirty="0"/>
              <a:t>Aliança</a:t>
            </a:r>
          </a:p>
          <a:p>
            <a:pPr algn="ctr"/>
            <a:r>
              <a:rPr lang="pt-BR" sz="667" dirty="0"/>
              <a:t>do Tocantins</a:t>
            </a:r>
          </a:p>
        </p:txBody>
      </p:sp>
      <p:sp>
        <p:nvSpPr>
          <p:cNvPr id="275" name="CaixaDeTexto 274">
            <a:extLst>
              <a:ext uri="{FF2B5EF4-FFF2-40B4-BE49-F238E27FC236}">
                <a16:creationId xmlns:a16="http://schemas.microsoft.com/office/drawing/2014/main" id="{728F0FCB-1B7E-4D9C-B1F2-58660C53F086}"/>
              </a:ext>
            </a:extLst>
          </p:cNvPr>
          <p:cNvSpPr txBox="1"/>
          <p:nvPr/>
        </p:nvSpPr>
        <p:spPr>
          <a:xfrm>
            <a:off x="6796757" y="5174126"/>
            <a:ext cx="515527" cy="194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7" dirty="0"/>
              <a:t>Curitiba</a:t>
            </a:r>
          </a:p>
        </p:txBody>
      </p:sp>
      <p:sp>
        <p:nvSpPr>
          <p:cNvPr id="277" name="CaixaDeTexto 276">
            <a:extLst>
              <a:ext uri="{FF2B5EF4-FFF2-40B4-BE49-F238E27FC236}">
                <a16:creationId xmlns:a16="http://schemas.microsoft.com/office/drawing/2014/main" id="{C06614EF-F096-4445-98F5-0651DB4A36D8}"/>
              </a:ext>
            </a:extLst>
          </p:cNvPr>
          <p:cNvSpPr txBox="1"/>
          <p:nvPr/>
        </p:nvSpPr>
        <p:spPr>
          <a:xfrm>
            <a:off x="7222729" y="4702539"/>
            <a:ext cx="630301" cy="194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7" dirty="0"/>
              <a:t>Barra Mansa</a:t>
            </a:r>
          </a:p>
        </p:txBody>
      </p:sp>
      <p:sp>
        <p:nvSpPr>
          <p:cNvPr id="279" name="CaixaDeTexto 278">
            <a:extLst>
              <a:ext uri="{FF2B5EF4-FFF2-40B4-BE49-F238E27FC236}">
                <a16:creationId xmlns:a16="http://schemas.microsoft.com/office/drawing/2014/main" id="{5BEEC2D7-A2A2-4B0C-931F-B68E58D57B7B}"/>
              </a:ext>
            </a:extLst>
          </p:cNvPr>
          <p:cNvSpPr txBox="1"/>
          <p:nvPr/>
        </p:nvSpPr>
        <p:spPr>
          <a:xfrm>
            <a:off x="5069593" y="4088560"/>
            <a:ext cx="505267" cy="194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667" dirty="0"/>
              <a:t>Corumbá</a:t>
            </a:r>
          </a:p>
        </p:txBody>
      </p:sp>
      <p:sp>
        <p:nvSpPr>
          <p:cNvPr id="281" name="CaixaDeTexto 280">
            <a:extLst>
              <a:ext uri="{FF2B5EF4-FFF2-40B4-BE49-F238E27FC236}">
                <a16:creationId xmlns:a16="http://schemas.microsoft.com/office/drawing/2014/main" id="{31991DC2-3BB2-4C6E-8245-2C400CF3E853}"/>
              </a:ext>
            </a:extLst>
          </p:cNvPr>
          <p:cNvSpPr txBox="1"/>
          <p:nvPr/>
        </p:nvSpPr>
        <p:spPr>
          <a:xfrm>
            <a:off x="5453635" y="4770712"/>
            <a:ext cx="389850" cy="297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667" dirty="0"/>
              <a:t>Ponta</a:t>
            </a:r>
          </a:p>
          <a:p>
            <a:pPr algn="ctr"/>
            <a:r>
              <a:rPr lang="pt-BR" sz="667" dirty="0"/>
              <a:t>Porã</a:t>
            </a:r>
          </a:p>
        </p:txBody>
      </p:sp>
      <p:sp>
        <p:nvSpPr>
          <p:cNvPr id="283" name="CaixaDeTexto 282">
            <a:extLst>
              <a:ext uri="{FF2B5EF4-FFF2-40B4-BE49-F238E27FC236}">
                <a16:creationId xmlns:a16="http://schemas.microsoft.com/office/drawing/2014/main" id="{FBB5A4C0-55E6-4296-860D-C720F4425920}"/>
              </a:ext>
            </a:extLst>
          </p:cNvPr>
          <p:cNvSpPr txBox="1"/>
          <p:nvPr/>
        </p:nvSpPr>
        <p:spPr>
          <a:xfrm>
            <a:off x="5930509" y="4931489"/>
            <a:ext cx="482824" cy="194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667" dirty="0"/>
              <a:t>Cianorte</a:t>
            </a:r>
          </a:p>
        </p:txBody>
      </p:sp>
      <p:sp>
        <p:nvSpPr>
          <p:cNvPr id="285" name="CaixaDeTexto 284">
            <a:extLst>
              <a:ext uri="{FF2B5EF4-FFF2-40B4-BE49-F238E27FC236}">
                <a16:creationId xmlns:a16="http://schemas.microsoft.com/office/drawing/2014/main" id="{C31FFF08-233C-4777-912C-EFB4B7B4DDAE}"/>
              </a:ext>
            </a:extLst>
          </p:cNvPr>
          <p:cNvSpPr txBox="1"/>
          <p:nvPr/>
        </p:nvSpPr>
        <p:spPr>
          <a:xfrm>
            <a:off x="6671641" y="4238158"/>
            <a:ext cx="455573" cy="297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667" dirty="0"/>
              <a:t>Estrela</a:t>
            </a:r>
          </a:p>
          <a:p>
            <a:pPr algn="ctr"/>
            <a:r>
              <a:rPr lang="pt-BR" sz="667" dirty="0"/>
              <a:t>d’Oeste</a:t>
            </a:r>
          </a:p>
        </p:txBody>
      </p:sp>
      <p:sp>
        <p:nvSpPr>
          <p:cNvPr id="287" name="CaixaDeTexto 286">
            <a:extLst>
              <a:ext uri="{FF2B5EF4-FFF2-40B4-BE49-F238E27FC236}">
                <a16:creationId xmlns:a16="http://schemas.microsoft.com/office/drawing/2014/main" id="{758FDC6A-D46C-4D09-A639-E6657114B86D}"/>
              </a:ext>
            </a:extLst>
          </p:cNvPr>
          <p:cNvSpPr txBox="1"/>
          <p:nvPr/>
        </p:nvSpPr>
        <p:spPr>
          <a:xfrm>
            <a:off x="6051886" y="5307451"/>
            <a:ext cx="609461" cy="194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667" dirty="0"/>
              <a:t>Guarapuava</a:t>
            </a:r>
          </a:p>
        </p:txBody>
      </p:sp>
      <p:sp>
        <p:nvSpPr>
          <p:cNvPr id="325" name="CaixaDeTexto 324">
            <a:extLst>
              <a:ext uri="{FF2B5EF4-FFF2-40B4-BE49-F238E27FC236}">
                <a16:creationId xmlns:a16="http://schemas.microsoft.com/office/drawing/2014/main" id="{335BE9A9-B4CF-4D5F-9BFC-CD0D39B5B4BB}"/>
              </a:ext>
            </a:extLst>
          </p:cNvPr>
          <p:cNvSpPr txBox="1"/>
          <p:nvPr/>
        </p:nvSpPr>
        <p:spPr>
          <a:xfrm>
            <a:off x="7032860" y="4084635"/>
            <a:ext cx="482824" cy="194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7" dirty="0"/>
              <a:t>Araguari</a:t>
            </a:r>
          </a:p>
        </p:txBody>
      </p:sp>
      <p:sp>
        <p:nvSpPr>
          <p:cNvPr id="327" name="CaixaDeTexto 326">
            <a:extLst>
              <a:ext uri="{FF2B5EF4-FFF2-40B4-BE49-F238E27FC236}">
                <a16:creationId xmlns:a16="http://schemas.microsoft.com/office/drawing/2014/main" id="{B4280737-A530-4A32-9FBF-4720610E7A15}"/>
              </a:ext>
            </a:extLst>
          </p:cNvPr>
          <p:cNvSpPr txBox="1"/>
          <p:nvPr/>
        </p:nvSpPr>
        <p:spPr>
          <a:xfrm>
            <a:off x="6532981" y="6104080"/>
            <a:ext cx="623889" cy="194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667" dirty="0"/>
              <a:t>Porto Alegre</a:t>
            </a:r>
          </a:p>
        </p:txBody>
      </p:sp>
      <p:sp>
        <p:nvSpPr>
          <p:cNvPr id="332" name="CaixaDeTexto 331">
            <a:extLst>
              <a:ext uri="{FF2B5EF4-FFF2-40B4-BE49-F238E27FC236}">
                <a16:creationId xmlns:a16="http://schemas.microsoft.com/office/drawing/2014/main" id="{4F331379-075F-4101-AE5E-8C529BFF92A0}"/>
              </a:ext>
            </a:extLst>
          </p:cNvPr>
          <p:cNvSpPr txBox="1"/>
          <p:nvPr/>
        </p:nvSpPr>
        <p:spPr>
          <a:xfrm>
            <a:off x="6115928" y="5829267"/>
            <a:ext cx="398011" cy="29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7" dirty="0"/>
              <a:t>Cruz Alta</a:t>
            </a:r>
          </a:p>
        </p:txBody>
      </p:sp>
      <p:sp>
        <p:nvSpPr>
          <p:cNvPr id="333" name="CaixaDeTexto 332">
            <a:extLst>
              <a:ext uri="{FF2B5EF4-FFF2-40B4-BE49-F238E27FC236}">
                <a16:creationId xmlns:a16="http://schemas.microsoft.com/office/drawing/2014/main" id="{7B0A22CE-9EF9-49F0-8890-467373D2A0CF}"/>
              </a:ext>
            </a:extLst>
          </p:cNvPr>
          <p:cNvSpPr txBox="1"/>
          <p:nvPr/>
        </p:nvSpPr>
        <p:spPr>
          <a:xfrm>
            <a:off x="6017799" y="6059455"/>
            <a:ext cx="369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600" dirty="0"/>
              <a:t>Sta.</a:t>
            </a:r>
          </a:p>
          <a:p>
            <a:pPr algn="ctr"/>
            <a:r>
              <a:rPr lang="pt-BR" sz="600" dirty="0"/>
              <a:t>Maria</a:t>
            </a:r>
          </a:p>
        </p:txBody>
      </p:sp>
      <p:sp>
        <p:nvSpPr>
          <p:cNvPr id="335" name="CaixaDeTexto 334">
            <a:extLst>
              <a:ext uri="{FF2B5EF4-FFF2-40B4-BE49-F238E27FC236}">
                <a16:creationId xmlns:a16="http://schemas.microsoft.com/office/drawing/2014/main" id="{9C7F4627-1A0C-42DF-9134-6CCE2D8CE256}"/>
              </a:ext>
            </a:extLst>
          </p:cNvPr>
          <p:cNvSpPr txBox="1"/>
          <p:nvPr/>
        </p:nvSpPr>
        <p:spPr>
          <a:xfrm>
            <a:off x="5619723" y="5611845"/>
            <a:ext cx="502061" cy="194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667" dirty="0"/>
              <a:t>Sta. Rosa</a:t>
            </a:r>
          </a:p>
        </p:txBody>
      </p:sp>
      <p:sp>
        <p:nvSpPr>
          <p:cNvPr id="337" name="CaixaDeTexto 336">
            <a:extLst>
              <a:ext uri="{FF2B5EF4-FFF2-40B4-BE49-F238E27FC236}">
                <a16:creationId xmlns:a16="http://schemas.microsoft.com/office/drawing/2014/main" id="{6B8B9C19-DBF1-4B25-8A0F-8B437EF855C4}"/>
              </a:ext>
            </a:extLst>
          </p:cNvPr>
          <p:cNvSpPr txBox="1"/>
          <p:nvPr/>
        </p:nvSpPr>
        <p:spPr>
          <a:xfrm>
            <a:off x="7700509" y="3291696"/>
            <a:ext cx="504735" cy="194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7" dirty="0"/>
              <a:t>Caetité</a:t>
            </a:r>
          </a:p>
        </p:txBody>
      </p:sp>
      <p:sp>
        <p:nvSpPr>
          <p:cNvPr id="339" name="CaixaDeTexto 338">
            <a:extLst>
              <a:ext uri="{FF2B5EF4-FFF2-40B4-BE49-F238E27FC236}">
                <a16:creationId xmlns:a16="http://schemas.microsoft.com/office/drawing/2014/main" id="{53BFE61D-7676-4569-96F7-36A655BD7CF8}"/>
              </a:ext>
            </a:extLst>
          </p:cNvPr>
          <p:cNvSpPr txBox="1"/>
          <p:nvPr/>
        </p:nvSpPr>
        <p:spPr>
          <a:xfrm>
            <a:off x="7485756" y="3587260"/>
            <a:ext cx="453970" cy="297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667" dirty="0"/>
              <a:t>Montes</a:t>
            </a:r>
          </a:p>
          <a:p>
            <a:pPr algn="ctr"/>
            <a:r>
              <a:rPr lang="pt-BR" sz="667" dirty="0"/>
              <a:t>Claros</a:t>
            </a:r>
          </a:p>
        </p:txBody>
      </p:sp>
      <p:sp>
        <p:nvSpPr>
          <p:cNvPr id="341" name="CaixaDeTexto 340">
            <a:extLst>
              <a:ext uri="{FF2B5EF4-FFF2-40B4-BE49-F238E27FC236}">
                <a16:creationId xmlns:a16="http://schemas.microsoft.com/office/drawing/2014/main" id="{542E88EA-8ECB-4531-9E9A-EC7A9E07D4AD}"/>
              </a:ext>
            </a:extLst>
          </p:cNvPr>
          <p:cNvSpPr txBox="1"/>
          <p:nvPr/>
        </p:nvSpPr>
        <p:spPr>
          <a:xfrm>
            <a:off x="8273056" y="2971169"/>
            <a:ext cx="564578" cy="194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667" dirty="0"/>
              <a:t>Alagoinhas</a:t>
            </a:r>
          </a:p>
        </p:txBody>
      </p:sp>
      <p:sp>
        <p:nvSpPr>
          <p:cNvPr id="343" name="CaixaDeTexto 342">
            <a:extLst>
              <a:ext uri="{FF2B5EF4-FFF2-40B4-BE49-F238E27FC236}">
                <a16:creationId xmlns:a16="http://schemas.microsoft.com/office/drawing/2014/main" id="{5A68C26C-F27F-4F83-9A3F-932EA8224088}"/>
              </a:ext>
            </a:extLst>
          </p:cNvPr>
          <p:cNvSpPr txBox="1"/>
          <p:nvPr/>
        </p:nvSpPr>
        <p:spPr>
          <a:xfrm>
            <a:off x="7999199" y="2536332"/>
            <a:ext cx="470000" cy="194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667" dirty="0"/>
              <a:t>Juazeiro</a:t>
            </a:r>
          </a:p>
        </p:txBody>
      </p:sp>
      <p:sp>
        <p:nvSpPr>
          <p:cNvPr id="345" name="CaixaDeTexto 344">
            <a:extLst>
              <a:ext uri="{FF2B5EF4-FFF2-40B4-BE49-F238E27FC236}">
                <a16:creationId xmlns:a16="http://schemas.microsoft.com/office/drawing/2014/main" id="{97C38836-069A-453F-A692-53F8166EF2F1}"/>
              </a:ext>
            </a:extLst>
          </p:cNvPr>
          <p:cNvSpPr txBox="1"/>
          <p:nvPr/>
        </p:nvSpPr>
        <p:spPr>
          <a:xfrm>
            <a:off x="8222150" y="2257059"/>
            <a:ext cx="508473" cy="194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667" dirty="0"/>
              <a:t>Salgueiro</a:t>
            </a:r>
          </a:p>
        </p:txBody>
      </p:sp>
      <p:sp>
        <p:nvSpPr>
          <p:cNvPr id="347" name="CaixaDeTexto 346">
            <a:extLst>
              <a:ext uri="{FF2B5EF4-FFF2-40B4-BE49-F238E27FC236}">
                <a16:creationId xmlns:a16="http://schemas.microsoft.com/office/drawing/2014/main" id="{7606E00D-4E74-4630-8B57-49C2018FE31F}"/>
              </a:ext>
            </a:extLst>
          </p:cNvPr>
          <p:cNvSpPr txBox="1"/>
          <p:nvPr/>
        </p:nvSpPr>
        <p:spPr>
          <a:xfrm>
            <a:off x="8969152" y="2801075"/>
            <a:ext cx="450764" cy="194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667" dirty="0"/>
              <a:t>Aracaju</a:t>
            </a:r>
          </a:p>
        </p:txBody>
      </p:sp>
      <p:sp>
        <p:nvSpPr>
          <p:cNvPr id="349" name="CaixaDeTexto 348">
            <a:extLst>
              <a:ext uri="{FF2B5EF4-FFF2-40B4-BE49-F238E27FC236}">
                <a16:creationId xmlns:a16="http://schemas.microsoft.com/office/drawing/2014/main" id="{5CDAA2E7-69A1-4974-B68B-8BA65FA9E61F}"/>
              </a:ext>
            </a:extLst>
          </p:cNvPr>
          <p:cNvSpPr txBox="1"/>
          <p:nvPr/>
        </p:nvSpPr>
        <p:spPr>
          <a:xfrm>
            <a:off x="8211135" y="2118608"/>
            <a:ext cx="496068" cy="194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7" dirty="0"/>
              <a:t>Crato</a:t>
            </a:r>
          </a:p>
        </p:txBody>
      </p:sp>
      <p:sp>
        <p:nvSpPr>
          <p:cNvPr id="351" name="CaixaDeTexto 350">
            <a:extLst>
              <a:ext uri="{FF2B5EF4-FFF2-40B4-BE49-F238E27FC236}">
                <a16:creationId xmlns:a16="http://schemas.microsoft.com/office/drawing/2014/main" id="{93F78C81-3848-4166-AA32-08C583AF997C}"/>
              </a:ext>
            </a:extLst>
          </p:cNvPr>
          <p:cNvSpPr txBox="1"/>
          <p:nvPr/>
        </p:nvSpPr>
        <p:spPr>
          <a:xfrm>
            <a:off x="9332741" y="2297282"/>
            <a:ext cx="459955" cy="194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7" dirty="0"/>
              <a:t>Recife</a:t>
            </a:r>
          </a:p>
        </p:txBody>
      </p:sp>
      <p:sp>
        <p:nvSpPr>
          <p:cNvPr id="353" name="CaixaDeTexto 352">
            <a:extLst>
              <a:ext uri="{FF2B5EF4-FFF2-40B4-BE49-F238E27FC236}">
                <a16:creationId xmlns:a16="http://schemas.microsoft.com/office/drawing/2014/main" id="{309A13E5-5AD6-453D-B16A-7E64E17B46AC}"/>
              </a:ext>
            </a:extLst>
          </p:cNvPr>
          <p:cNvSpPr txBox="1"/>
          <p:nvPr/>
        </p:nvSpPr>
        <p:spPr>
          <a:xfrm>
            <a:off x="9369632" y="2111424"/>
            <a:ext cx="604653" cy="194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667" dirty="0"/>
              <a:t>João Pessoa</a:t>
            </a:r>
          </a:p>
        </p:txBody>
      </p:sp>
      <p:sp>
        <p:nvSpPr>
          <p:cNvPr id="355" name="CaixaDeTexto 354">
            <a:extLst>
              <a:ext uri="{FF2B5EF4-FFF2-40B4-BE49-F238E27FC236}">
                <a16:creationId xmlns:a16="http://schemas.microsoft.com/office/drawing/2014/main" id="{C7CBA189-94CF-4ACF-B1FD-C6AE9066AB91}"/>
              </a:ext>
            </a:extLst>
          </p:cNvPr>
          <p:cNvSpPr txBox="1"/>
          <p:nvPr/>
        </p:nvSpPr>
        <p:spPr>
          <a:xfrm>
            <a:off x="8944415" y="1703983"/>
            <a:ext cx="489736" cy="194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7" dirty="0"/>
              <a:t>Macau</a:t>
            </a:r>
          </a:p>
        </p:txBody>
      </p:sp>
      <p:sp>
        <p:nvSpPr>
          <p:cNvPr id="357" name="CaixaDeTexto 356">
            <a:extLst>
              <a:ext uri="{FF2B5EF4-FFF2-40B4-BE49-F238E27FC236}">
                <a16:creationId xmlns:a16="http://schemas.microsoft.com/office/drawing/2014/main" id="{06101787-384B-4D84-93C4-F6D9DE320CC8}"/>
              </a:ext>
            </a:extLst>
          </p:cNvPr>
          <p:cNvSpPr txBox="1"/>
          <p:nvPr/>
        </p:nvSpPr>
        <p:spPr>
          <a:xfrm>
            <a:off x="9244640" y="1913888"/>
            <a:ext cx="477584" cy="194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7" dirty="0"/>
              <a:t>Natal</a:t>
            </a:r>
          </a:p>
        </p:txBody>
      </p:sp>
      <p:sp>
        <p:nvSpPr>
          <p:cNvPr id="359" name="CaixaDeTexto 358">
            <a:extLst>
              <a:ext uri="{FF2B5EF4-FFF2-40B4-BE49-F238E27FC236}">
                <a16:creationId xmlns:a16="http://schemas.microsoft.com/office/drawing/2014/main" id="{8D5E0700-0C3B-4CF0-A1FD-D9BC17121B10}"/>
              </a:ext>
            </a:extLst>
          </p:cNvPr>
          <p:cNvSpPr txBox="1"/>
          <p:nvPr/>
        </p:nvSpPr>
        <p:spPr>
          <a:xfrm>
            <a:off x="8694645" y="1492687"/>
            <a:ext cx="508473" cy="194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667" dirty="0"/>
              <a:t>Fortaleza</a:t>
            </a:r>
          </a:p>
        </p:txBody>
      </p:sp>
      <p:sp>
        <p:nvSpPr>
          <p:cNvPr id="361" name="CaixaDeTexto 360">
            <a:extLst>
              <a:ext uri="{FF2B5EF4-FFF2-40B4-BE49-F238E27FC236}">
                <a16:creationId xmlns:a16="http://schemas.microsoft.com/office/drawing/2014/main" id="{21553B59-B317-4D78-A245-67B25B3D6512}"/>
              </a:ext>
            </a:extLst>
          </p:cNvPr>
          <p:cNvSpPr txBox="1"/>
          <p:nvPr/>
        </p:nvSpPr>
        <p:spPr>
          <a:xfrm>
            <a:off x="5906443" y="3624196"/>
            <a:ext cx="662361" cy="194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7" dirty="0"/>
              <a:t>Rondonópolis</a:t>
            </a:r>
          </a:p>
        </p:txBody>
      </p:sp>
      <p:sp>
        <p:nvSpPr>
          <p:cNvPr id="365" name="Elipse 364">
            <a:extLst>
              <a:ext uri="{FF2B5EF4-FFF2-40B4-BE49-F238E27FC236}">
                <a16:creationId xmlns:a16="http://schemas.microsoft.com/office/drawing/2014/main" id="{66C5A92F-E795-48DC-BDAD-BFE0EE2BCF49}"/>
              </a:ext>
            </a:extLst>
          </p:cNvPr>
          <p:cNvSpPr>
            <a:spLocks noChangeAspect="1"/>
          </p:cNvSpPr>
          <p:nvPr/>
        </p:nvSpPr>
        <p:spPr>
          <a:xfrm>
            <a:off x="5983056" y="3804576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366" name="Elipse 365">
            <a:extLst>
              <a:ext uri="{FF2B5EF4-FFF2-40B4-BE49-F238E27FC236}">
                <a16:creationId xmlns:a16="http://schemas.microsoft.com/office/drawing/2014/main" id="{1D21A904-0922-4BA5-AD94-9AE458F2ED62}"/>
              </a:ext>
            </a:extLst>
          </p:cNvPr>
          <p:cNvSpPr>
            <a:spLocks noChangeAspect="1"/>
          </p:cNvSpPr>
          <p:nvPr/>
        </p:nvSpPr>
        <p:spPr>
          <a:xfrm>
            <a:off x="5843356" y="3050877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367" name="Elipse 366">
            <a:extLst>
              <a:ext uri="{FF2B5EF4-FFF2-40B4-BE49-F238E27FC236}">
                <a16:creationId xmlns:a16="http://schemas.microsoft.com/office/drawing/2014/main" id="{A6FB05C0-D981-4767-94B4-6D6F7B6D3B93}"/>
              </a:ext>
            </a:extLst>
          </p:cNvPr>
          <p:cNvSpPr>
            <a:spLocks noChangeAspect="1"/>
          </p:cNvSpPr>
          <p:nvPr/>
        </p:nvSpPr>
        <p:spPr>
          <a:xfrm>
            <a:off x="5795787" y="1737876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369" name="Elipse 368">
            <a:extLst>
              <a:ext uri="{FF2B5EF4-FFF2-40B4-BE49-F238E27FC236}">
                <a16:creationId xmlns:a16="http://schemas.microsoft.com/office/drawing/2014/main" id="{05EAD09C-F363-44D3-AA99-58D737BF729C}"/>
              </a:ext>
            </a:extLst>
          </p:cNvPr>
          <p:cNvSpPr>
            <a:spLocks noChangeAspect="1"/>
          </p:cNvSpPr>
          <p:nvPr/>
        </p:nvSpPr>
        <p:spPr>
          <a:xfrm>
            <a:off x="8752681" y="1640351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370" name="Elipse 369">
            <a:extLst>
              <a:ext uri="{FF2B5EF4-FFF2-40B4-BE49-F238E27FC236}">
                <a16:creationId xmlns:a16="http://schemas.microsoft.com/office/drawing/2014/main" id="{BA097969-D60B-445F-B3BC-05C8D96CDD85}"/>
              </a:ext>
            </a:extLst>
          </p:cNvPr>
          <p:cNvSpPr>
            <a:spLocks noChangeAspect="1"/>
          </p:cNvSpPr>
          <p:nvPr/>
        </p:nvSpPr>
        <p:spPr>
          <a:xfrm>
            <a:off x="9317832" y="2011825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371" name="Elipse 370">
            <a:extLst>
              <a:ext uri="{FF2B5EF4-FFF2-40B4-BE49-F238E27FC236}">
                <a16:creationId xmlns:a16="http://schemas.microsoft.com/office/drawing/2014/main" id="{01AD5D8F-BFD5-444D-A635-8919C07A5B23}"/>
              </a:ext>
            </a:extLst>
          </p:cNvPr>
          <p:cNvSpPr>
            <a:spLocks noChangeAspect="1"/>
          </p:cNvSpPr>
          <p:nvPr/>
        </p:nvSpPr>
        <p:spPr>
          <a:xfrm>
            <a:off x="9384507" y="2227725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372" name="Elipse 371">
            <a:extLst>
              <a:ext uri="{FF2B5EF4-FFF2-40B4-BE49-F238E27FC236}">
                <a16:creationId xmlns:a16="http://schemas.microsoft.com/office/drawing/2014/main" id="{CCD398F7-49CB-45E5-BDDA-DC9B4EB6B655}"/>
              </a:ext>
            </a:extLst>
          </p:cNvPr>
          <p:cNvSpPr>
            <a:spLocks noChangeAspect="1"/>
          </p:cNvSpPr>
          <p:nvPr/>
        </p:nvSpPr>
        <p:spPr>
          <a:xfrm>
            <a:off x="9070183" y="1872127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373" name="Elipse 372">
            <a:extLst>
              <a:ext uri="{FF2B5EF4-FFF2-40B4-BE49-F238E27FC236}">
                <a16:creationId xmlns:a16="http://schemas.microsoft.com/office/drawing/2014/main" id="{0BB475E2-01C0-4E2B-81ED-2CCBED38EF1D}"/>
              </a:ext>
            </a:extLst>
          </p:cNvPr>
          <p:cNvSpPr>
            <a:spLocks noChangeAspect="1"/>
          </p:cNvSpPr>
          <p:nvPr/>
        </p:nvSpPr>
        <p:spPr>
          <a:xfrm>
            <a:off x="9365457" y="2389651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374" name="Elipse 373">
            <a:extLst>
              <a:ext uri="{FF2B5EF4-FFF2-40B4-BE49-F238E27FC236}">
                <a16:creationId xmlns:a16="http://schemas.microsoft.com/office/drawing/2014/main" id="{DDD42440-F3C8-414A-9257-76542E20E305}"/>
              </a:ext>
            </a:extLst>
          </p:cNvPr>
          <p:cNvSpPr>
            <a:spLocks noChangeAspect="1"/>
          </p:cNvSpPr>
          <p:nvPr/>
        </p:nvSpPr>
        <p:spPr>
          <a:xfrm>
            <a:off x="8581232" y="2234075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375" name="Elipse 374">
            <a:extLst>
              <a:ext uri="{FF2B5EF4-FFF2-40B4-BE49-F238E27FC236}">
                <a16:creationId xmlns:a16="http://schemas.microsoft.com/office/drawing/2014/main" id="{2FE90FF5-62BC-4590-B42C-1C895466B05D}"/>
              </a:ext>
            </a:extLst>
          </p:cNvPr>
          <p:cNvSpPr>
            <a:spLocks noChangeAspect="1"/>
          </p:cNvSpPr>
          <p:nvPr/>
        </p:nvSpPr>
        <p:spPr>
          <a:xfrm>
            <a:off x="8651083" y="2373776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376" name="Elipse 375">
            <a:extLst>
              <a:ext uri="{FF2B5EF4-FFF2-40B4-BE49-F238E27FC236}">
                <a16:creationId xmlns:a16="http://schemas.microsoft.com/office/drawing/2014/main" id="{B294D556-A314-47DF-83DA-98FB593A9B84}"/>
              </a:ext>
            </a:extLst>
          </p:cNvPr>
          <p:cNvSpPr>
            <a:spLocks noChangeAspect="1"/>
          </p:cNvSpPr>
          <p:nvPr/>
        </p:nvSpPr>
        <p:spPr>
          <a:xfrm>
            <a:off x="8981283" y="2856376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377" name="Elipse 376">
            <a:extLst>
              <a:ext uri="{FF2B5EF4-FFF2-40B4-BE49-F238E27FC236}">
                <a16:creationId xmlns:a16="http://schemas.microsoft.com/office/drawing/2014/main" id="{6BF97959-B40A-450F-A6B9-300356961707}"/>
              </a:ext>
            </a:extLst>
          </p:cNvPr>
          <p:cNvSpPr>
            <a:spLocks noChangeAspect="1"/>
          </p:cNvSpPr>
          <p:nvPr/>
        </p:nvSpPr>
        <p:spPr>
          <a:xfrm>
            <a:off x="8774908" y="3078627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378" name="Elipse 377">
            <a:extLst>
              <a:ext uri="{FF2B5EF4-FFF2-40B4-BE49-F238E27FC236}">
                <a16:creationId xmlns:a16="http://schemas.microsoft.com/office/drawing/2014/main" id="{96EFE24E-ECA9-45F0-98CA-0D346A651F1A}"/>
              </a:ext>
            </a:extLst>
          </p:cNvPr>
          <p:cNvSpPr>
            <a:spLocks noChangeAspect="1"/>
          </p:cNvSpPr>
          <p:nvPr/>
        </p:nvSpPr>
        <p:spPr>
          <a:xfrm>
            <a:off x="8412959" y="2605552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379" name="Elipse 378">
            <a:extLst>
              <a:ext uri="{FF2B5EF4-FFF2-40B4-BE49-F238E27FC236}">
                <a16:creationId xmlns:a16="http://schemas.microsoft.com/office/drawing/2014/main" id="{0F09CA57-9273-4B68-ABB2-5D101E0BCF1D}"/>
              </a:ext>
            </a:extLst>
          </p:cNvPr>
          <p:cNvSpPr>
            <a:spLocks noChangeAspect="1"/>
          </p:cNvSpPr>
          <p:nvPr/>
        </p:nvSpPr>
        <p:spPr>
          <a:xfrm>
            <a:off x="6965157" y="2923052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380" name="Elipse 379">
            <a:extLst>
              <a:ext uri="{FF2B5EF4-FFF2-40B4-BE49-F238E27FC236}">
                <a16:creationId xmlns:a16="http://schemas.microsoft.com/office/drawing/2014/main" id="{D72C98E3-7BA8-4BDC-9276-CD75ED0C9AFE}"/>
              </a:ext>
            </a:extLst>
          </p:cNvPr>
          <p:cNvSpPr>
            <a:spLocks noChangeAspect="1"/>
          </p:cNvSpPr>
          <p:nvPr/>
        </p:nvSpPr>
        <p:spPr>
          <a:xfrm>
            <a:off x="6971508" y="3796176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382" name="Elipse 381">
            <a:extLst>
              <a:ext uri="{FF2B5EF4-FFF2-40B4-BE49-F238E27FC236}">
                <a16:creationId xmlns:a16="http://schemas.microsoft.com/office/drawing/2014/main" id="{560BAB8B-F110-47CF-8E72-1A5C5CDBE6E6}"/>
              </a:ext>
            </a:extLst>
          </p:cNvPr>
          <p:cNvSpPr>
            <a:spLocks noChangeAspect="1"/>
          </p:cNvSpPr>
          <p:nvPr/>
        </p:nvSpPr>
        <p:spPr>
          <a:xfrm>
            <a:off x="7098508" y="4182468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383" name="Elipse 382">
            <a:extLst>
              <a:ext uri="{FF2B5EF4-FFF2-40B4-BE49-F238E27FC236}">
                <a16:creationId xmlns:a16="http://schemas.microsoft.com/office/drawing/2014/main" id="{28818A3E-EF8B-44B7-AF95-18A6FE25B595}"/>
              </a:ext>
            </a:extLst>
          </p:cNvPr>
          <p:cNvSpPr>
            <a:spLocks noChangeAspect="1"/>
          </p:cNvSpPr>
          <p:nvPr/>
        </p:nvSpPr>
        <p:spPr>
          <a:xfrm>
            <a:off x="6913300" y="3863909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384" name="Elipse 383">
            <a:extLst>
              <a:ext uri="{FF2B5EF4-FFF2-40B4-BE49-F238E27FC236}">
                <a16:creationId xmlns:a16="http://schemas.microsoft.com/office/drawing/2014/main" id="{DC363AD9-A3F0-4535-A96A-E083932D1978}"/>
              </a:ext>
            </a:extLst>
          </p:cNvPr>
          <p:cNvSpPr>
            <a:spLocks noChangeAspect="1"/>
          </p:cNvSpPr>
          <p:nvPr/>
        </p:nvSpPr>
        <p:spPr>
          <a:xfrm>
            <a:off x="7082633" y="4234327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385" name="Elipse 384">
            <a:extLst>
              <a:ext uri="{FF2B5EF4-FFF2-40B4-BE49-F238E27FC236}">
                <a16:creationId xmlns:a16="http://schemas.microsoft.com/office/drawing/2014/main" id="{CDB0F606-D8F1-41FF-9CD0-3141213B898B}"/>
              </a:ext>
            </a:extLst>
          </p:cNvPr>
          <p:cNvSpPr>
            <a:spLocks noChangeAspect="1"/>
          </p:cNvSpPr>
          <p:nvPr/>
        </p:nvSpPr>
        <p:spPr>
          <a:xfrm>
            <a:off x="7822408" y="4399427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386" name="Elipse 385">
            <a:extLst>
              <a:ext uri="{FF2B5EF4-FFF2-40B4-BE49-F238E27FC236}">
                <a16:creationId xmlns:a16="http://schemas.microsoft.com/office/drawing/2014/main" id="{E93E23D6-87D9-46AF-B7E4-2A898208499F}"/>
              </a:ext>
            </a:extLst>
          </p:cNvPr>
          <p:cNvSpPr>
            <a:spLocks noChangeAspect="1"/>
          </p:cNvSpPr>
          <p:nvPr/>
        </p:nvSpPr>
        <p:spPr>
          <a:xfrm>
            <a:off x="7844633" y="3859677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387" name="Elipse 386">
            <a:extLst>
              <a:ext uri="{FF2B5EF4-FFF2-40B4-BE49-F238E27FC236}">
                <a16:creationId xmlns:a16="http://schemas.microsoft.com/office/drawing/2014/main" id="{2AFF62AA-74C3-43AF-8B16-5792918E653B}"/>
              </a:ext>
            </a:extLst>
          </p:cNvPr>
          <p:cNvSpPr>
            <a:spLocks noChangeAspect="1"/>
          </p:cNvSpPr>
          <p:nvPr/>
        </p:nvSpPr>
        <p:spPr>
          <a:xfrm>
            <a:off x="8651084" y="3504077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388" name="Elipse 387">
            <a:extLst>
              <a:ext uri="{FF2B5EF4-FFF2-40B4-BE49-F238E27FC236}">
                <a16:creationId xmlns:a16="http://schemas.microsoft.com/office/drawing/2014/main" id="{D362A85E-71E3-4D87-8D1B-E722AC0EC037}"/>
              </a:ext>
            </a:extLst>
          </p:cNvPr>
          <p:cNvSpPr>
            <a:spLocks noChangeAspect="1"/>
          </p:cNvSpPr>
          <p:nvPr/>
        </p:nvSpPr>
        <p:spPr>
          <a:xfrm>
            <a:off x="8162133" y="4221628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389" name="Elipse 388">
            <a:extLst>
              <a:ext uri="{FF2B5EF4-FFF2-40B4-BE49-F238E27FC236}">
                <a16:creationId xmlns:a16="http://schemas.microsoft.com/office/drawing/2014/main" id="{056F78C6-3B01-4BEB-AB3D-96D5D4979F52}"/>
              </a:ext>
            </a:extLst>
          </p:cNvPr>
          <p:cNvSpPr>
            <a:spLocks noChangeAspect="1"/>
          </p:cNvSpPr>
          <p:nvPr/>
        </p:nvSpPr>
        <p:spPr>
          <a:xfrm>
            <a:off x="8458467" y="4478803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390" name="Elipse 389">
            <a:extLst>
              <a:ext uri="{FF2B5EF4-FFF2-40B4-BE49-F238E27FC236}">
                <a16:creationId xmlns:a16="http://schemas.microsoft.com/office/drawing/2014/main" id="{7BD977E1-3E12-4FF5-84C6-B26008FA3328}"/>
              </a:ext>
            </a:extLst>
          </p:cNvPr>
          <p:cNvSpPr>
            <a:spLocks noChangeAspect="1"/>
          </p:cNvSpPr>
          <p:nvPr/>
        </p:nvSpPr>
        <p:spPr>
          <a:xfrm>
            <a:off x="8277492" y="4721161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391" name="Elipse 390">
            <a:extLst>
              <a:ext uri="{FF2B5EF4-FFF2-40B4-BE49-F238E27FC236}">
                <a16:creationId xmlns:a16="http://schemas.microsoft.com/office/drawing/2014/main" id="{6A506D51-3727-4357-978D-927AF6CCDF41}"/>
              </a:ext>
            </a:extLst>
          </p:cNvPr>
          <p:cNvSpPr>
            <a:spLocks noChangeAspect="1"/>
          </p:cNvSpPr>
          <p:nvPr/>
        </p:nvSpPr>
        <p:spPr>
          <a:xfrm>
            <a:off x="7914484" y="4732803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392" name="Elipse 391">
            <a:extLst>
              <a:ext uri="{FF2B5EF4-FFF2-40B4-BE49-F238E27FC236}">
                <a16:creationId xmlns:a16="http://schemas.microsoft.com/office/drawing/2014/main" id="{5EA6693A-25D0-4ABD-8830-0D9B3CE64A1D}"/>
              </a:ext>
            </a:extLst>
          </p:cNvPr>
          <p:cNvSpPr>
            <a:spLocks noChangeAspect="1"/>
          </p:cNvSpPr>
          <p:nvPr/>
        </p:nvSpPr>
        <p:spPr>
          <a:xfrm>
            <a:off x="7955759" y="4913777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393" name="Elipse 392">
            <a:extLst>
              <a:ext uri="{FF2B5EF4-FFF2-40B4-BE49-F238E27FC236}">
                <a16:creationId xmlns:a16="http://schemas.microsoft.com/office/drawing/2014/main" id="{583977D9-0558-48E7-AF5F-B9A44E9C4FF7}"/>
              </a:ext>
            </a:extLst>
          </p:cNvPr>
          <p:cNvSpPr>
            <a:spLocks noChangeAspect="1"/>
          </p:cNvSpPr>
          <p:nvPr/>
        </p:nvSpPr>
        <p:spPr>
          <a:xfrm>
            <a:off x="7780075" y="4830169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394" name="Elipse 393">
            <a:extLst>
              <a:ext uri="{FF2B5EF4-FFF2-40B4-BE49-F238E27FC236}">
                <a16:creationId xmlns:a16="http://schemas.microsoft.com/office/drawing/2014/main" id="{477390B2-5823-42DA-AD08-6FFB7DC67600}"/>
              </a:ext>
            </a:extLst>
          </p:cNvPr>
          <p:cNvSpPr>
            <a:spLocks noChangeAspect="1"/>
          </p:cNvSpPr>
          <p:nvPr/>
        </p:nvSpPr>
        <p:spPr>
          <a:xfrm>
            <a:off x="7358859" y="5031252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395" name="Elipse 394">
            <a:extLst>
              <a:ext uri="{FF2B5EF4-FFF2-40B4-BE49-F238E27FC236}">
                <a16:creationId xmlns:a16="http://schemas.microsoft.com/office/drawing/2014/main" id="{4E03FE1B-ED0D-4066-BD1B-EABB34D979CE}"/>
              </a:ext>
            </a:extLst>
          </p:cNvPr>
          <p:cNvSpPr>
            <a:spLocks noChangeAspect="1"/>
          </p:cNvSpPr>
          <p:nvPr/>
        </p:nvSpPr>
        <p:spPr>
          <a:xfrm>
            <a:off x="6911184" y="5345577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396" name="Elipse 395">
            <a:extLst>
              <a:ext uri="{FF2B5EF4-FFF2-40B4-BE49-F238E27FC236}">
                <a16:creationId xmlns:a16="http://schemas.microsoft.com/office/drawing/2014/main" id="{68E60B15-0BD6-4A1B-ABAD-90362812BAA1}"/>
              </a:ext>
            </a:extLst>
          </p:cNvPr>
          <p:cNvSpPr>
            <a:spLocks noChangeAspect="1"/>
          </p:cNvSpPr>
          <p:nvPr/>
        </p:nvSpPr>
        <p:spPr>
          <a:xfrm>
            <a:off x="6717509" y="4462927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397" name="Elipse 396">
            <a:extLst>
              <a:ext uri="{FF2B5EF4-FFF2-40B4-BE49-F238E27FC236}">
                <a16:creationId xmlns:a16="http://schemas.microsoft.com/office/drawing/2014/main" id="{D41A58D9-B4A8-4226-B945-E8AD9F677576}"/>
              </a:ext>
            </a:extLst>
          </p:cNvPr>
          <p:cNvSpPr>
            <a:spLocks noChangeAspect="1"/>
          </p:cNvSpPr>
          <p:nvPr/>
        </p:nvSpPr>
        <p:spPr>
          <a:xfrm>
            <a:off x="6340743" y="5039719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398" name="Elipse 397">
            <a:extLst>
              <a:ext uri="{FF2B5EF4-FFF2-40B4-BE49-F238E27FC236}">
                <a16:creationId xmlns:a16="http://schemas.microsoft.com/office/drawing/2014/main" id="{9751AEF3-6DF4-4ACE-9FE5-E3B15F4BE87A}"/>
              </a:ext>
            </a:extLst>
          </p:cNvPr>
          <p:cNvSpPr>
            <a:spLocks noChangeAspect="1"/>
          </p:cNvSpPr>
          <p:nvPr/>
        </p:nvSpPr>
        <p:spPr>
          <a:xfrm>
            <a:off x="6211625" y="5269377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399" name="Elipse 398">
            <a:extLst>
              <a:ext uri="{FF2B5EF4-FFF2-40B4-BE49-F238E27FC236}">
                <a16:creationId xmlns:a16="http://schemas.microsoft.com/office/drawing/2014/main" id="{A2C70F64-CA77-4FD5-80D6-729DF1A55352}"/>
              </a:ext>
            </a:extLst>
          </p:cNvPr>
          <p:cNvSpPr>
            <a:spLocks noChangeAspect="1"/>
          </p:cNvSpPr>
          <p:nvPr/>
        </p:nvSpPr>
        <p:spPr>
          <a:xfrm>
            <a:off x="5799935" y="4856627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400" name="Elipse 399">
            <a:extLst>
              <a:ext uri="{FF2B5EF4-FFF2-40B4-BE49-F238E27FC236}">
                <a16:creationId xmlns:a16="http://schemas.microsoft.com/office/drawing/2014/main" id="{A867A811-C3C4-48DA-8363-6037E22FEC91}"/>
              </a:ext>
            </a:extLst>
          </p:cNvPr>
          <p:cNvSpPr>
            <a:spLocks noChangeAspect="1"/>
          </p:cNvSpPr>
          <p:nvPr/>
        </p:nvSpPr>
        <p:spPr>
          <a:xfrm>
            <a:off x="6552409" y="5345577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401" name="Elipse 400">
            <a:extLst>
              <a:ext uri="{FF2B5EF4-FFF2-40B4-BE49-F238E27FC236}">
                <a16:creationId xmlns:a16="http://schemas.microsoft.com/office/drawing/2014/main" id="{8B841C59-3D35-4716-8229-AC845DCDC94B}"/>
              </a:ext>
            </a:extLst>
          </p:cNvPr>
          <p:cNvSpPr>
            <a:spLocks noChangeAspect="1"/>
          </p:cNvSpPr>
          <p:nvPr/>
        </p:nvSpPr>
        <p:spPr>
          <a:xfrm>
            <a:off x="6593684" y="5519144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402" name="Elipse 401">
            <a:extLst>
              <a:ext uri="{FF2B5EF4-FFF2-40B4-BE49-F238E27FC236}">
                <a16:creationId xmlns:a16="http://schemas.microsoft.com/office/drawing/2014/main" id="{ECE479B9-CA37-42C0-B7CB-4A527E1B5185}"/>
              </a:ext>
            </a:extLst>
          </p:cNvPr>
          <p:cNvSpPr>
            <a:spLocks noChangeAspect="1"/>
          </p:cNvSpPr>
          <p:nvPr/>
        </p:nvSpPr>
        <p:spPr>
          <a:xfrm>
            <a:off x="6733384" y="5729752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403" name="Elipse 402">
            <a:extLst>
              <a:ext uri="{FF2B5EF4-FFF2-40B4-BE49-F238E27FC236}">
                <a16:creationId xmlns:a16="http://schemas.microsoft.com/office/drawing/2014/main" id="{A37EDB79-DC89-455F-BCB5-A3F36C17C083}"/>
              </a:ext>
            </a:extLst>
          </p:cNvPr>
          <p:cNvSpPr>
            <a:spLocks noChangeAspect="1"/>
          </p:cNvSpPr>
          <p:nvPr/>
        </p:nvSpPr>
        <p:spPr>
          <a:xfrm>
            <a:off x="7033951" y="5500093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404" name="Elipse 403">
            <a:extLst>
              <a:ext uri="{FF2B5EF4-FFF2-40B4-BE49-F238E27FC236}">
                <a16:creationId xmlns:a16="http://schemas.microsoft.com/office/drawing/2014/main" id="{11CCCB96-4EB5-4806-9286-4EB115B17FAD}"/>
              </a:ext>
            </a:extLst>
          </p:cNvPr>
          <p:cNvSpPr>
            <a:spLocks noChangeAspect="1"/>
          </p:cNvSpPr>
          <p:nvPr/>
        </p:nvSpPr>
        <p:spPr>
          <a:xfrm>
            <a:off x="7011725" y="5825001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405" name="Elipse 404">
            <a:extLst>
              <a:ext uri="{FF2B5EF4-FFF2-40B4-BE49-F238E27FC236}">
                <a16:creationId xmlns:a16="http://schemas.microsoft.com/office/drawing/2014/main" id="{3B604E1F-2AA2-4CB4-9BD2-4992C15C4C52}"/>
              </a:ext>
            </a:extLst>
          </p:cNvPr>
          <p:cNvSpPr>
            <a:spLocks noChangeAspect="1"/>
          </p:cNvSpPr>
          <p:nvPr/>
        </p:nvSpPr>
        <p:spPr>
          <a:xfrm>
            <a:off x="6170351" y="5895911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406" name="Elipse 405">
            <a:extLst>
              <a:ext uri="{FF2B5EF4-FFF2-40B4-BE49-F238E27FC236}">
                <a16:creationId xmlns:a16="http://schemas.microsoft.com/office/drawing/2014/main" id="{1D007392-E35B-4DD4-A335-3DA15B3443FE}"/>
              </a:ext>
            </a:extLst>
          </p:cNvPr>
          <p:cNvSpPr>
            <a:spLocks noChangeAspect="1"/>
          </p:cNvSpPr>
          <p:nvPr/>
        </p:nvSpPr>
        <p:spPr>
          <a:xfrm>
            <a:off x="5578743" y="6087469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407" name="Elipse 406">
            <a:extLst>
              <a:ext uri="{FF2B5EF4-FFF2-40B4-BE49-F238E27FC236}">
                <a16:creationId xmlns:a16="http://schemas.microsoft.com/office/drawing/2014/main" id="{C8FFADE1-FF1F-4CC2-A07B-C1BD3062F5F9}"/>
              </a:ext>
            </a:extLst>
          </p:cNvPr>
          <p:cNvSpPr>
            <a:spLocks noChangeAspect="1"/>
          </p:cNvSpPr>
          <p:nvPr/>
        </p:nvSpPr>
        <p:spPr>
          <a:xfrm>
            <a:off x="6116376" y="6074769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408" name="Elipse 407">
            <a:extLst>
              <a:ext uri="{FF2B5EF4-FFF2-40B4-BE49-F238E27FC236}">
                <a16:creationId xmlns:a16="http://schemas.microsoft.com/office/drawing/2014/main" id="{F265EF06-1B84-4CA9-9298-57AA6A9EE6D5}"/>
              </a:ext>
            </a:extLst>
          </p:cNvPr>
          <p:cNvSpPr>
            <a:spLocks noChangeAspect="1"/>
          </p:cNvSpPr>
          <p:nvPr/>
        </p:nvSpPr>
        <p:spPr>
          <a:xfrm>
            <a:off x="6561935" y="6145677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409" name="Elipse 408">
            <a:extLst>
              <a:ext uri="{FF2B5EF4-FFF2-40B4-BE49-F238E27FC236}">
                <a16:creationId xmlns:a16="http://schemas.microsoft.com/office/drawing/2014/main" id="{0E7FD5CA-9249-4CC3-8E6E-A715B15A600B}"/>
              </a:ext>
            </a:extLst>
          </p:cNvPr>
          <p:cNvSpPr>
            <a:spLocks noChangeAspect="1"/>
          </p:cNvSpPr>
          <p:nvPr/>
        </p:nvSpPr>
        <p:spPr>
          <a:xfrm>
            <a:off x="5759719" y="5908611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410" name="Elipse 409">
            <a:extLst>
              <a:ext uri="{FF2B5EF4-FFF2-40B4-BE49-F238E27FC236}">
                <a16:creationId xmlns:a16="http://schemas.microsoft.com/office/drawing/2014/main" id="{1A4E2EA8-4A86-4D19-B93D-3FEEFA41A0E9}"/>
              </a:ext>
            </a:extLst>
          </p:cNvPr>
          <p:cNvSpPr>
            <a:spLocks noChangeAspect="1"/>
          </p:cNvSpPr>
          <p:nvPr/>
        </p:nvSpPr>
        <p:spPr>
          <a:xfrm>
            <a:off x="6872027" y="5922369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182" name="CaixaDeTexto 181">
            <a:extLst>
              <a:ext uri="{FF2B5EF4-FFF2-40B4-BE49-F238E27FC236}">
                <a16:creationId xmlns:a16="http://schemas.microsoft.com/office/drawing/2014/main" id="{28AEAD0E-6FC2-47E9-8ED5-BAD61FDD2DB0}"/>
              </a:ext>
            </a:extLst>
          </p:cNvPr>
          <p:cNvSpPr txBox="1"/>
          <p:nvPr/>
        </p:nvSpPr>
        <p:spPr>
          <a:xfrm>
            <a:off x="5312589" y="6233471"/>
            <a:ext cx="649351" cy="29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7" dirty="0"/>
              <a:t>Santana do Livramento</a:t>
            </a:r>
          </a:p>
        </p:txBody>
      </p:sp>
      <p:sp>
        <p:nvSpPr>
          <p:cNvPr id="183" name="Elipse 182">
            <a:extLst>
              <a:ext uri="{FF2B5EF4-FFF2-40B4-BE49-F238E27FC236}">
                <a16:creationId xmlns:a16="http://schemas.microsoft.com/office/drawing/2014/main" id="{48CBFCE7-E37D-4D47-BAE3-A9037A39A9F4}"/>
              </a:ext>
            </a:extLst>
          </p:cNvPr>
          <p:cNvSpPr>
            <a:spLocks noChangeAspect="1"/>
          </p:cNvSpPr>
          <p:nvPr/>
        </p:nvSpPr>
        <p:spPr>
          <a:xfrm>
            <a:off x="5841209" y="6284319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184" name="CaixaDeTexto 183">
            <a:extLst>
              <a:ext uri="{FF2B5EF4-FFF2-40B4-BE49-F238E27FC236}">
                <a16:creationId xmlns:a16="http://schemas.microsoft.com/office/drawing/2014/main" id="{3E205A71-95E4-4F19-8DF7-29192FC43A5D}"/>
              </a:ext>
            </a:extLst>
          </p:cNvPr>
          <p:cNvSpPr txBox="1"/>
          <p:nvPr/>
        </p:nvSpPr>
        <p:spPr>
          <a:xfrm>
            <a:off x="6326204" y="6473031"/>
            <a:ext cx="574196" cy="194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667" dirty="0"/>
              <a:t>Rio Grande</a:t>
            </a:r>
          </a:p>
        </p:txBody>
      </p:sp>
      <p:sp>
        <p:nvSpPr>
          <p:cNvPr id="185" name="Elipse 184">
            <a:extLst>
              <a:ext uri="{FF2B5EF4-FFF2-40B4-BE49-F238E27FC236}">
                <a16:creationId xmlns:a16="http://schemas.microsoft.com/office/drawing/2014/main" id="{BD7AEF37-8FC8-4F83-8180-8635EF9B9A4D}"/>
              </a:ext>
            </a:extLst>
          </p:cNvPr>
          <p:cNvSpPr>
            <a:spLocks noChangeAspect="1"/>
          </p:cNvSpPr>
          <p:nvPr/>
        </p:nvSpPr>
        <p:spPr>
          <a:xfrm>
            <a:off x="6432868" y="6490012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188" name="CaixaDeTexto 187">
            <a:extLst>
              <a:ext uri="{FF2B5EF4-FFF2-40B4-BE49-F238E27FC236}">
                <a16:creationId xmlns:a16="http://schemas.microsoft.com/office/drawing/2014/main" id="{327791F4-3BEF-4982-83E1-8CA5783A3E3A}"/>
              </a:ext>
            </a:extLst>
          </p:cNvPr>
          <p:cNvSpPr txBox="1"/>
          <p:nvPr/>
        </p:nvSpPr>
        <p:spPr>
          <a:xfrm>
            <a:off x="4322598" y="1687646"/>
            <a:ext cx="429253" cy="174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33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AM</a:t>
            </a:r>
          </a:p>
        </p:txBody>
      </p:sp>
      <p:sp>
        <p:nvSpPr>
          <p:cNvPr id="190" name="CaixaDeTexto 189">
            <a:extLst>
              <a:ext uri="{FF2B5EF4-FFF2-40B4-BE49-F238E27FC236}">
                <a16:creationId xmlns:a16="http://schemas.microsoft.com/office/drawing/2014/main" id="{FA4A9A42-D0E7-469C-8DBF-A8C6A18A584E}"/>
              </a:ext>
            </a:extLst>
          </p:cNvPr>
          <p:cNvSpPr txBox="1"/>
          <p:nvPr/>
        </p:nvSpPr>
        <p:spPr>
          <a:xfrm>
            <a:off x="5724911" y="4097557"/>
            <a:ext cx="429253" cy="174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33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MS</a:t>
            </a:r>
          </a:p>
        </p:txBody>
      </p:sp>
      <p:sp>
        <p:nvSpPr>
          <p:cNvPr id="191" name="CaixaDeTexto 190">
            <a:extLst>
              <a:ext uri="{FF2B5EF4-FFF2-40B4-BE49-F238E27FC236}">
                <a16:creationId xmlns:a16="http://schemas.microsoft.com/office/drawing/2014/main" id="{D4602765-215B-4DE1-B9D2-997308526690}"/>
              </a:ext>
            </a:extLst>
          </p:cNvPr>
          <p:cNvSpPr txBox="1"/>
          <p:nvPr/>
        </p:nvSpPr>
        <p:spPr>
          <a:xfrm>
            <a:off x="7065631" y="3614672"/>
            <a:ext cx="31466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DF</a:t>
            </a:r>
          </a:p>
        </p:txBody>
      </p:sp>
      <p:sp>
        <p:nvSpPr>
          <p:cNvPr id="192" name="CaixaDeTexto 191">
            <a:extLst>
              <a:ext uri="{FF2B5EF4-FFF2-40B4-BE49-F238E27FC236}">
                <a16:creationId xmlns:a16="http://schemas.microsoft.com/office/drawing/2014/main" id="{48575830-69A2-4D8F-BAD3-84A3B96F15BB}"/>
              </a:ext>
            </a:extLst>
          </p:cNvPr>
          <p:cNvSpPr txBox="1"/>
          <p:nvPr/>
        </p:nvSpPr>
        <p:spPr>
          <a:xfrm>
            <a:off x="7009955" y="2578674"/>
            <a:ext cx="279244" cy="174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33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</a:t>
            </a:r>
          </a:p>
        </p:txBody>
      </p:sp>
      <p:sp>
        <p:nvSpPr>
          <p:cNvPr id="228" name="CaixaDeTexto 227">
            <a:extLst>
              <a:ext uri="{FF2B5EF4-FFF2-40B4-BE49-F238E27FC236}">
                <a16:creationId xmlns:a16="http://schemas.microsoft.com/office/drawing/2014/main" id="{8DD3FD09-0234-47D3-A852-7014DCADD83A}"/>
              </a:ext>
            </a:extLst>
          </p:cNvPr>
          <p:cNvSpPr txBox="1"/>
          <p:nvPr/>
        </p:nvSpPr>
        <p:spPr>
          <a:xfrm>
            <a:off x="5061124" y="5996073"/>
            <a:ext cx="588623" cy="194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667" dirty="0"/>
              <a:t>Uruguaiana</a:t>
            </a:r>
          </a:p>
        </p:txBody>
      </p:sp>
      <p:sp>
        <p:nvSpPr>
          <p:cNvPr id="187" name="CaixaDeTexto 186">
            <a:extLst>
              <a:ext uri="{FF2B5EF4-FFF2-40B4-BE49-F238E27FC236}">
                <a16:creationId xmlns:a16="http://schemas.microsoft.com/office/drawing/2014/main" id="{048E0769-6811-4D2C-BAD7-197F9414B523}"/>
              </a:ext>
            </a:extLst>
          </p:cNvPr>
          <p:cNvSpPr txBox="1"/>
          <p:nvPr/>
        </p:nvSpPr>
        <p:spPr>
          <a:xfrm>
            <a:off x="6322945" y="2013032"/>
            <a:ext cx="503704" cy="194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7" dirty="0"/>
              <a:t>Carajás</a:t>
            </a:r>
          </a:p>
        </p:txBody>
      </p:sp>
      <p:sp>
        <p:nvSpPr>
          <p:cNvPr id="189" name="Elipse 188">
            <a:extLst>
              <a:ext uri="{FF2B5EF4-FFF2-40B4-BE49-F238E27FC236}">
                <a16:creationId xmlns:a16="http://schemas.microsoft.com/office/drawing/2014/main" id="{BD6FD8B6-DA56-444F-9125-039B0DE34B29}"/>
              </a:ext>
            </a:extLst>
          </p:cNvPr>
          <p:cNvSpPr>
            <a:spLocks noChangeAspect="1"/>
          </p:cNvSpPr>
          <p:nvPr/>
        </p:nvSpPr>
        <p:spPr>
          <a:xfrm>
            <a:off x="6735831" y="2111785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210" name="CaixaDeTexto 209">
            <a:extLst>
              <a:ext uri="{FF2B5EF4-FFF2-40B4-BE49-F238E27FC236}">
                <a16:creationId xmlns:a16="http://schemas.microsoft.com/office/drawing/2014/main" id="{ABA65DC5-6465-4587-A2A2-B547AB288F04}"/>
              </a:ext>
            </a:extLst>
          </p:cNvPr>
          <p:cNvSpPr txBox="1"/>
          <p:nvPr/>
        </p:nvSpPr>
        <p:spPr>
          <a:xfrm>
            <a:off x="6553189" y="1761144"/>
            <a:ext cx="528315" cy="194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7" dirty="0"/>
              <a:t>Marabá</a:t>
            </a:r>
          </a:p>
        </p:txBody>
      </p:sp>
      <p:sp>
        <p:nvSpPr>
          <p:cNvPr id="215" name="Elipse 214">
            <a:extLst>
              <a:ext uri="{FF2B5EF4-FFF2-40B4-BE49-F238E27FC236}">
                <a16:creationId xmlns:a16="http://schemas.microsoft.com/office/drawing/2014/main" id="{6BB97FFE-71C3-4682-9DF3-9C1837BF31DB}"/>
              </a:ext>
            </a:extLst>
          </p:cNvPr>
          <p:cNvSpPr>
            <a:spLocks noChangeAspect="1"/>
          </p:cNvSpPr>
          <p:nvPr/>
        </p:nvSpPr>
        <p:spPr>
          <a:xfrm>
            <a:off x="6950176" y="1894819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218" name="CaixaDeTexto 217">
            <a:extLst>
              <a:ext uri="{FF2B5EF4-FFF2-40B4-BE49-F238E27FC236}">
                <a16:creationId xmlns:a16="http://schemas.microsoft.com/office/drawing/2014/main" id="{533F4870-7085-4F57-ACCF-0E27E7441E8F}"/>
              </a:ext>
            </a:extLst>
          </p:cNvPr>
          <p:cNvSpPr txBox="1"/>
          <p:nvPr/>
        </p:nvSpPr>
        <p:spPr>
          <a:xfrm>
            <a:off x="6806937" y="1639721"/>
            <a:ext cx="543739" cy="194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7" dirty="0"/>
              <a:t>Açailândia</a:t>
            </a:r>
          </a:p>
        </p:txBody>
      </p:sp>
      <p:sp>
        <p:nvSpPr>
          <p:cNvPr id="231" name="Elipse 230">
            <a:extLst>
              <a:ext uri="{FF2B5EF4-FFF2-40B4-BE49-F238E27FC236}">
                <a16:creationId xmlns:a16="http://schemas.microsoft.com/office/drawing/2014/main" id="{B95D2E57-A3EB-49AB-A3AC-6E2B4EF00F8B}"/>
              </a:ext>
            </a:extLst>
          </p:cNvPr>
          <p:cNvSpPr>
            <a:spLocks noChangeAspect="1"/>
          </p:cNvSpPr>
          <p:nvPr/>
        </p:nvSpPr>
        <p:spPr>
          <a:xfrm>
            <a:off x="7253821" y="1807764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233" name="CaixaDeTexto 232">
            <a:extLst>
              <a:ext uri="{FF2B5EF4-FFF2-40B4-BE49-F238E27FC236}">
                <a16:creationId xmlns:a16="http://schemas.microsoft.com/office/drawing/2014/main" id="{8D1A7736-4E72-48CA-9F59-EA34ADFCC6A0}"/>
              </a:ext>
            </a:extLst>
          </p:cNvPr>
          <p:cNvSpPr txBox="1"/>
          <p:nvPr/>
        </p:nvSpPr>
        <p:spPr>
          <a:xfrm>
            <a:off x="7717232" y="1351424"/>
            <a:ext cx="530056" cy="194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7" dirty="0"/>
              <a:t>São Luis</a:t>
            </a:r>
          </a:p>
        </p:txBody>
      </p:sp>
      <p:sp>
        <p:nvSpPr>
          <p:cNvPr id="235" name="Elipse 234">
            <a:extLst>
              <a:ext uri="{FF2B5EF4-FFF2-40B4-BE49-F238E27FC236}">
                <a16:creationId xmlns:a16="http://schemas.microsoft.com/office/drawing/2014/main" id="{8DD5E7EA-6C25-4B52-B2A8-077C7F85A708}"/>
              </a:ext>
            </a:extLst>
          </p:cNvPr>
          <p:cNvSpPr>
            <a:spLocks noChangeAspect="1"/>
          </p:cNvSpPr>
          <p:nvPr/>
        </p:nvSpPr>
        <p:spPr>
          <a:xfrm>
            <a:off x="7756363" y="1440653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237" name="Elipse 236">
            <a:extLst>
              <a:ext uri="{FF2B5EF4-FFF2-40B4-BE49-F238E27FC236}">
                <a16:creationId xmlns:a16="http://schemas.microsoft.com/office/drawing/2014/main" id="{57BB50AB-B7E7-411A-AD89-1761D87A7374}"/>
              </a:ext>
            </a:extLst>
          </p:cNvPr>
          <p:cNvSpPr>
            <a:spLocks noChangeAspect="1"/>
          </p:cNvSpPr>
          <p:nvPr/>
        </p:nvSpPr>
        <p:spPr>
          <a:xfrm>
            <a:off x="8054184" y="3434228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239" name="CaixaDeTexto 238">
            <a:extLst>
              <a:ext uri="{FF2B5EF4-FFF2-40B4-BE49-F238E27FC236}">
                <a16:creationId xmlns:a16="http://schemas.microsoft.com/office/drawing/2014/main" id="{E9712F00-16CD-46C3-83F8-7B0D9B122322}"/>
              </a:ext>
            </a:extLst>
          </p:cNvPr>
          <p:cNvSpPr txBox="1"/>
          <p:nvPr/>
        </p:nvSpPr>
        <p:spPr>
          <a:xfrm>
            <a:off x="8579983" y="3412346"/>
            <a:ext cx="504735" cy="194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7" dirty="0"/>
              <a:t>Ilhéus</a:t>
            </a:r>
          </a:p>
        </p:txBody>
      </p:sp>
      <p:sp>
        <p:nvSpPr>
          <p:cNvPr id="241" name="CaixaDeTexto 240">
            <a:extLst>
              <a:ext uri="{FF2B5EF4-FFF2-40B4-BE49-F238E27FC236}">
                <a16:creationId xmlns:a16="http://schemas.microsoft.com/office/drawing/2014/main" id="{BB5F7097-4A16-49CF-B12D-942F728C1908}"/>
              </a:ext>
            </a:extLst>
          </p:cNvPr>
          <p:cNvSpPr txBox="1"/>
          <p:nvPr/>
        </p:nvSpPr>
        <p:spPr>
          <a:xfrm>
            <a:off x="9262893" y="2474019"/>
            <a:ext cx="587945" cy="194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7" dirty="0"/>
              <a:t>Barreiros</a:t>
            </a:r>
          </a:p>
        </p:txBody>
      </p:sp>
      <p:sp>
        <p:nvSpPr>
          <p:cNvPr id="244" name="Elipse 243">
            <a:extLst>
              <a:ext uri="{FF2B5EF4-FFF2-40B4-BE49-F238E27FC236}">
                <a16:creationId xmlns:a16="http://schemas.microsoft.com/office/drawing/2014/main" id="{EA9A4562-7B9C-4A2C-862D-1311A195BB0C}"/>
              </a:ext>
            </a:extLst>
          </p:cNvPr>
          <p:cNvSpPr>
            <a:spLocks noChangeAspect="1"/>
          </p:cNvSpPr>
          <p:nvPr/>
        </p:nvSpPr>
        <p:spPr>
          <a:xfrm>
            <a:off x="9327357" y="2516651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245" name="CaixaDeTexto 244">
            <a:extLst>
              <a:ext uri="{FF2B5EF4-FFF2-40B4-BE49-F238E27FC236}">
                <a16:creationId xmlns:a16="http://schemas.microsoft.com/office/drawing/2014/main" id="{7175F50B-7800-4B13-AB7F-921908235427}"/>
              </a:ext>
            </a:extLst>
          </p:cNvPr>
          <p:cNvSpPr txBox="1"/>
          <p:nvPr/>
        </p:nvSpPr>
        <p:spPr>
          <a:xfrm>
            <a:off x="9209975" y="2572448"/>
            <a:ext cx="509075" cy="194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7" dirty="0"/>
              <a:t>Maceió</a:t>
            </a:r>
          </a:p>
        </p:txBody>
      </p:sp>
      <p:sp>
        <p:nvSpPr>
          <p:cNvPr id="247" name="Elipse 246">
            <a:extLst>
              <a:ext uri="{FF2B5EF4-FFF2-40B4-BE49-F238E27FC236}">
                <a16:creationId xmlns:a16="http://schemas.microsoft.com/office/drawing/2014/main" id="{037AD787-ECDF-498E-B74E-5CBD87D9FE5E}"/>
              </a:ext>
            </a:extLst>
          </p:cNvPr>
          <p:cNvSpPr>
            <a:spLocks noChangeAspect="1"/>
          </p:cNvSpPr>
          <p:nvPr/>
        </p:nvSpPr>
        <p:spPr>
          <a:xfrm>
            <a:off x="9242691" y="2664817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248" name="CaixaDeTexto 247">
            <a:extLst>
              <a:ext uri="{FF2B5EF4-FFF2-40B4-BE49-F238E27FC236}">
                <a16:creationId xmlns:a16="http://schemas.microsoft.com/office/drawing/2014/main" id="{AEBB86FD-BD73-4C6B-A0A4-1F79E28DFFB9}"/>
              </a:ext>
            </a:extLst>
          </p:cNvPr>
          <p:cNvSpPr txBox="1"/>
          <p:nvPr/>
        </p:nvSpPr>
        <p:spPr>
          <a:xfrm>
            <a:off x="8753915" y="3153203"/>
            <a:ext cx="486030" cy="194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667" dirty="0"/>
              <a:t>Salvador</a:t>
            </a:r>
          </a:p>
        </p:txBody>
      </p:sp>
      <p:sp>
        <p:nvSpPr>
          <p:cNvPr id="250" name="Elipse 249">
            <a:extLst>
              <a:ext uri="{FF2B5EF4-FFF2-40B4-BE49-F238E27FC236}">
                <a16:creationId xmlns:a16="http://schemas.microsoft.com/office/drawing/2014/main" id="{FAE33D15-0BCF-4CC2-AFE0-7BE610EA97A6}"/>
              </a:ext>
            </a:extLst>
          </p:cNvPr>
          <p:cNvSpPr>
            <a:spLocks noChangeAspect="1"/>
          </p:cNvSpPr>
          <p:nvPr/>
        </p:nvSpPr>
        <p:spPr>
          <a:xfrm>
            <a:off x="8783375" y="3197160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255" name="CaixaDeTexto 254">
            <a:extLst>
              <a:ext uri="{FF2B5EF4-FFF2-40B4-BE49-F238E27FC236}">
                <a16:creationId xmlns:a16="http://schemas.microsoft.com/office/drawing/2014/main" id="{88B3BEA9-7E3B-4B51-ACE2-C1517B399DBC}"/>
              </a:ext>
            </a:extLst>
          </p:cNvPr>
          <p:cNvSpPr txBox="1"/>
          <p:nvPr/>
        </p:nvSpPr>
        <p:spPr>
          <a:xfrm>
            <a:off x="7263896" y="3829976"/>
            <a:ext cx="482824" cy="194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667" dirty="0"/>
              <a:t>Pirapora</a:t>
            </a:r>
          </a:p>
        </p:txBody>
      </p:sp>
      <p:sp>
        <p:nvSpPr>
          <p:cNvPr id="256" name="Elipse 255">
            <a:extLst>
              <a:ext uri="{FF2B5EF4-FFF2-40B4-BE49-F238E27FC236}">
                <a16:creationId xmlns:a16="http://schemas.microsoft.com/office/drawing/2014/main" id="{C5C922F7-50D6-45C0-B0C7-6F0B02F581E8}"/>
              </a:ext>
            </a:extLst>
          </p:cNvPr>
          <p:cNvSpPr>
            <a:spLocks noChangeAspect="1"/>
          </p:cNvSpPr>
          <p:nvPr/>
        </p:nvSpPr>
        <p:spPr>
          <a:xfrm>
            <a:off x="7658367" y="3969744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257" name="CaixaDeTexto 256">
            <a:extLst>
              <a:ext uri="{FF2B5EF4-FFF2-40B4-BE49-F238E27FC236}">
                <a16:creationId xmlns:a16="http://schemas.microsoft.com/office/drawing/2014/main" id="{5A64DD4E-A8A6-4451-9230-5BB362546B91}"/>
              </a:ext>
            </a:extLst>
          </p:cNvPr>
          <p:cNvSpPr txBox="1"/>
          <p:nvPr/>
        </p:nvSpPr>
        <p:spPr>
          <a:xfrm>
            <a:off x="7377305" y="5044433"/>
            <a:ext cx="418704" cy="194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7" dirty="0"/>
              <a:t>Santos</a:t>
            </a:r>
          </a:p>
        </p:txBody>
      </p:sp>
      <p:sp>
        <p:nvSpPr>
          <p:cNvPr id="265" name="Elipse 264">
            <a:extLst>
              <a:ext uri="{FF2B5EF4-FFF2-40B4-BE49-F238E27FC236}">
                <a16:creationId xmlns:a16="http://schemas.microsoft.com/office/drawing/2014/main" id="{9A897FB9-C663-4731-BCE0-289BE1FF6E49}"/>
              </a:ext>
            </a:extLst>
          </p:cNvPr>
          <p:cNvSpPr>
            <a:spLocks noChangeAspect="1"/>
          </p:cNvSpPr>
          <p:nvPr/>
        </p:nvSpPr>
        <p:spPr>
          <a:xfrm>
            <a:off x="7426592" y="5115919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266" name="CaixaDeTexto 265">
            <a:extLst>
              <a:ext uri="{FF2B5EF4-FFF2-40B4-BE49-F238E27FC236}">
                <a16:creationId xmlns:a16="http://schemas.microsoft.com/office/drawing/2014/main" id="{60435D11-0B57-44FA-8C13-31A4315584C9}"/>
              </a:ext>
            </a:extLst>
          </p:cNvPr>
          <p:cNvSpPr txBox="1"/>
          <p:nvPr/>
        </p:nvSpPr>
        <p:spPr>
          <a:xfrm>
            <a:off x="6847848" y="3525011"/>
            <a:ext cx="436338" cy="194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7" dirty="0"/>
              <a:t>Brasília</a:t>
            </a:r>
          </a:p>
        </p:txBody>
      </p:sp>
      <p:sp>
        <p:nvSpPr>
          <p:cNvPr id="270" name="Elipse 269">
            <a:extLst>
              <a:ext uri="{FF2B5EF4-FFF2-40B4-BE49-F238E27FC236}">
                <a16:creationId xmlns:a16="http://schemas.microsoft.com/office/drawing/2014/main" id="{C381A202-65BE-4E2C-9987-45163EBBD56D}"/>
              </a:ext>
            </a:extLst>
          </p:cNvPr>
          <p:cNvSpPr>
            <a:spLocks noChangeAspect="1"/>
          </p:cNvSpPr>
          <p:nvPr/>
        </p:nvSpPr>
        <p:spPr>
          <a:xfrm>
            <a:off x="7140841" y="3690343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272" name="CaixaDeTexto 271">
            <a:extLst>
              <a:ext uri="{FF2B5EF4-FFF2-40B4-BE49-F238E27FC236}">
                <a16:creationId xmlns:a16="http://schemas.microsoft.com/office/drawing/2014/main" id="{B3356C60-8C47-4333-9C3B-D964D0AEEE5D}"/>
              </a:ext>
            </a:extLst>
          </p:cNvPr>
          <p:cNvSpPr txBox="1"/>
          <p:nvPr/>
        </p:nvSpPr>
        <p:spPr>
          <a:xfrm>
            <a:off x="6869015" y="3304877"/>
            <a:ext cx="558166" cy="194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7" dirty="0"/>
              <a:t>Mara Rosa</a:t>
            </a:r>
          </a:p>
        </p:txBody>
      </p:sp>
      <p:sp>
        <p:nvSpPr>
          <p:cNvPr id="273" name="Elipse 272">
            <a:extLst>
              <a:ext uri="{FF2B5EF4-FFF2-40B4-BE49-F238E27FC236}">
                <a16:creationId xmlns:a16="http://schemas.microsoft.com/office/drawing/2014/main" id="{6CC5DCE7-1259-4793-B15B-C59B430E9AD5}"/>
              </a:ext>
            </a:extLst>
          </p:cNvPr>
          <p:cNvSpPr>
            <a:spLocks noChangeAspect="1"/>
          </p:cNvSpPr>
          <p:nvPr/>
        </p:nvSpPr>
        <p:spPr>
          <a:xfrm>
            <a:off x="6933408" y="3440576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274" name="CaixaDeTexto 273">
            <a:extLst>
              <a:ext uri="{FF2B5EF4-FFF2-40B4-BE49-F238E27FC236}">
                <a16:creationId xmlns:a16="http://schemas.microsoft.com/office/drawing/2014/main" id="{7D0B6042-A8AA-4988-BA9A-E9DE0F75CA5C}"/>
              </a:ext>
            </a:extLst>
          </p:cNvPr>
          <p:cNvSpPr txBox="1"/>
          <p:nvPr/>
        </p:nvSpPr>
        <p:spPr>
          <a:xfrm>
            <a:off x="5949189" y="3254077"/>
            <a:ext cx="513282" cy="194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7" dirty="0"/>
              <a:t>Água Boa</a:t>
            </a:r>
          </a:p>
        </p:txBody>
      </p:sp>
      <p:sp>
        <p:nvSpPr>
          <p:cNvPr id="276" name="Elipse 275">
            <a:extLst>
              <a:ext uri="{FF2B5EF4-FFF2-40B4-BE49-F238E27FC236}">
                <a16:creationId xmlns:a16="http://schemas.microsoft.com/office/drawing/2014/main" id="{EA7A76DE-6C0B-4192-8F65-239C82F7A3EE}"/>
              </a:ext>
            </a:extLst>
          </p:cNvPr>
          <p:cNvSpPr>
            <a:spLocks noChangeAspect="1"/>
          </p:cNvSpPr>
          <p:nvPr/>
        </p:nvSpPr>
        <p:spPr>
          <a:xfrm>
            <a:off x="6416941" y="3372843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278" name="Elipse 277">
            <a:extLst>
              <a:ext uri="{FF2B5EF4-FFF2-40B4-BE49-F238E27FC236}">
                <a16:creationId xmlns:a16="http://schemas.microsoft.com/office/drawing/2014/main" id="{4A18C973-4F97-4997-BB27-AC1EF3A9126E}"/>
              </a:ext>
            </a:extLst>
          </p:cNvPr>
          <p:cNvSpPr>
            <a:spLocks noChangeAspect="1"/>
          </p:cNvSpPr>
          <p:nvPr/>
        </p:nvSpPr>
        <p:spPr>
          <a:xfrm>
            <a:off x="5486668" y="4247027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280" name="CaixaDeTexto 279">
            <a:extLst>
              <a:ext uri="{FF2B5EF4-FFF2-40B4-BE49-F238E27FC236}">
                <a16:creationId xmlns:a16="http://schemas.microsoft.com/office/drawing/2014/main" id="{90095676-096B-402F-8075-E5BAC17AA82E}"/>
              </a:ext>
            </a:extLst>
          </p:cNvPr>
          <p:cNvSpPr txBox="1"/>
          <p:nvPr/>
        </p:nvSpPr>
        <p:spPr>
          <a:xfrm>
            <a:off x="5897805" y="4244367"/>
            <a:ext cx="444352" cy="297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667" dirty="0"/>
              <a:t>Campo</a:t>
            </a:r>
          </a:p>
          <a:p>
            <a:pPr algn="ctr"/>
            <a:r>
              <a:rPr lang="pt-BR" sz="667" dirty="0"/>
              <a:t>Grande</a:t>
            </a:r>
          </a:p>
        </p:txBody>
      </p:sp>
      <p:sp>
        <p:nvSpPr>
          <p:cNvPr id="282" name="Elipse 281">
            <a:extLst>
              <a:ext uri="{FF2B5EF4-FFF2-40B4-BE49-F238E27FC236}">
                <a16:creationId xmlns:a16="http://schemas.microsoft.com/office/drawing/2014/main" id="{01BE43C7-18A1-4644-B0EA-8056A809E70E}"/>
              </a:ext>
            </a:extLst>
          </p:cNvPr>
          <p:cNvSpPr>
            <a:spLocks noChangeAspect="1"/>
          </p:cNvSpPr>
          <p:nvPr/>
        </p:nvSpPr>
        <p:spPr>
          <a:xfrm>
            <a:off x="5969268" y="4513727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284" name="CaixaDeTexto 283">
            <a:extLst>
              <a:ext uri="{FF2B5EF4-FFF2-40B4-BE49-F238E27FC236}">
                <a16:creationId xmlns:a16="http://schemas.microsoft.com/office/drawing/2014/main" id="{FA576156-8C27-462E-80F8-553584700586}"/>
              </a:ext>
            </a:extLst>
          </p:cNvPr>
          <p:cNvSpPr txBox="1"/>
          <p:nvPr/>
        </p:nvSpPr>
        <p:spPr>
          <a:xfrm>
            <a:off x="5798477" y="5168556"/>
            <a:ext cx="484428" cy="194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667" dirty="0"/>
              <a:t>Cascavel</a:t>
            </a:r>
          </a:p>
        </p:txBody>
      </p:sp>
      <p:sp>
        <p:nvSpPr>
          <p:cNvPr id="286" name="Elipse 285">
            <a:extLst>
              <a:ext uri="{FF2B5EF4-FFF2-40B4-BE49-F238E27FC236}">
                <a16:creationId xmlns:a16="http://schemas.microsoft.com/office/drawing/2014/main" id="{0F378F7D-7A21-48E5-855A-47B8AAAB9ABC}"/>
              </a:ext>
            </a:extLst>
          </p:cNvPr>
          <p:cNvSpPr>
            <a:spLocks noChangeAspect="1"/>
          </p:cNvSpPr>
          <p:nvPr/>
        </p:nvSpPr>
        <p:spPr>
          <a:xfrm>
            <a:off x="7050884" y="5366744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303" name="CaixaDeTexto 302">
            <a:extLst>
              <a:ext uri="{FF2B5EF4-FFF2-40B4-BE49-F238E27FC236}">
                <a16:creationId xmlns:a16="http://schemas.microsoft.com/office/drawing/2014/main" id="{FD51F377-E807-480C-9C14-7702B85A6E93}"/>
              </a:ext>
            </a:extLst>
          </p:cNvPr>
          <p:cNvSpPr txBox="1"/>
          <p:nvPr/>
        </p:nvSpPr>
        <p:spPr>
          <a:xfrm>
            <a:off x="6972769" y="5433527"/>
            <a:ext cx="941609" cy="194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7" dirty="0"/>
              <a:t>São Francisco do Sul</a:t>
            </a:r>
          </a:p>
        </p:txBody>
      </p:sp>
      <p:sp>
        <p:nvSpPr>
          <p:cNvPr id="324" name="Elipse 323">
            <a:extLst>
              <a:ext uri="{FF2B5EF4-FFF2-40B4-BE49-F238E27FC236}">
                <a16:creationId xmlns:a16="http://schemas.microsoft.com/office/drawing/2014/main" id="{E91AF373-452A-44E4-9D32-190371BE1348}"/>
              </a:ext>
            </a:extLst>
          </p:cNvPr>
          <p:cNvSpPr>
            <a:spLocks noChangeAspect="1"/>
          </p:cNvSpPr>
          <p:nvPr/>
        </p:nvSpPr>
        <p:spPr>
          <a:xfrm>
            <a:off x="6030501" y="5769225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328" name="CaixaDeTexto 327">
            <a:extLst>
              <a:ext uri="{FF2B5EF4-FFF2-40B4-BE49-F238E27FC236}">
                <a16:creationId xmlns:a16="http://schemas.microsoft.com/office/drawing/2014/main" id="{78A0755B-45F5-4BB5-8780-B468A3E992BD}"/>
              </a:ext>
            </a:extLst>
          </p:cNvPr>
          <p:cNvSpPr txBox="1"/>
          <p:nvPr/>
        </p:nvSpPr>
        <p:spPr>
          <a:xfrm>
            <a:off x="5338752" y="5765793"/>
            <a:ext cx="514885" cy="194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667" dirty="0"/>
              <a:t>São Borja</a:t>
            </a:r>
          </a:p>
        </p:txBody>
      </p:sp>
      <p:sp>
        <p:nvSpPr>
          <p:cNvPr id="329" name="Elipse 328">
            <a:extLst>
              <a:ext uri="{FF2B5EF4-FFF2-40B4-BE49-F238E27FC236}">
                <a16:creationId xmlns:a16="http://schemas.microsoft.com/office/drawing/2014/main" id="{C744FFC9-F6BB-46D4-9EDC-6953E38C2845}"/>
              </a:ext>
            </a:extLst>
          </p:cNvPr>
          <p:cNvSpPr>
            <a:spLocks noChangeAspect="1"/>
          </p:cNvSpPr>
          <p:nvPr/>
        </p:nvSpPr>
        <p:spPr>
          <a:xfrm>
            <a:off x="6469932" y="4648461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331" name="Elipse 330">
            <a:extLst>
              <a:ext uri="{FF2B5EF4-FFF2-40B4-BE49-F238E27FC236}">
                <a16:creationId xmlns:a16="http://schemas.microsoft.com/office/drawing/2014/main" id="{E4520BE7-C5F8-483C-B422-035639744E86}"/>
              </a:ext>
            </a:extLst>
          </p:cNvPr>
          <p:cNvSpPr>
            <a:spLocks noChangeAspect="1"/>
          </p:cNvSpPr>
          <p:nvPr/>
        </p:nvSpPr>
        <p:spPr>
          <a:xfrm>
            <a:off x="6427599" y="4728895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334" name="CaixaDeTexto 333">
            <a:extLst>
              <a:ext uri="{FF2B5EF4-FFF2-40B4-BE49-F238E27FC236}">
                <a16:creationId xmlns:a16="http://schemas.microsoft.com/office/drawing/2014/main" id="{232AFA0E-D4BA-465C-8798-5FC97028FC29}"/>
              </a:ext>
            </a:extLst>
          </p:cNvPr>
          <p:cNvSpPr txBox="1"/>
          <p:nvPr/>
        </p:nvSpPr>
        <p:spPr>
          <a:xfrm>
            <a:off x="6101025" y="4632643"/>
            <a:ext cx="461985" cy="297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667" dirty="0"/>
              <a:t>Pres.</a:t>
            </a:r>
          </a:p>
          <a:p>
            <a:pPr algn="ctr"/>
            <a:r>
              <a:rPr lang="pt-BR" sz="667" dirty="0"/>
              <a:t>Epitácio</a:t>
            </a:r>
          </a:p>
        </p:txBody>
      </p:sp>
      <p:sp>
        <p:nvSpPr>
          <p:cNvPr id="336" name="CaixaDeTexto 335">
            <a:extLst>
              <a:ext uri="{FF2B5EF4-FFF2-40B4-BE49-F238E27FC236}">
                <a16:creationId xmlns:a16="http://schemas.microsoft.com/office/drawing/2014/main" id="{FD3BF7FE-9443-45A9-A367-493C8E87C9BA}"/>
              </a:ext>
            </a:extLst>
          </p:cNvPr>
          <p:cNvSpPr txBox="1"/>
          <p:nvPr/>
        </p:nvSpPr>
        <p:spPr>
          <a:xfrm>
            <a:off x="6020164" y="4518984"/>
            <a:ext cx="543739" cy="194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667" dirty="0"/>
              <a:t>Panorama</a:t>
            </a:r>
          </a:p>
        </p:txBody>
      </p:sp>
      <p:sp>
        <p:nvSpPr>
          <p:cNvPr id="338" name="CaixaDeTexto 337">
            <a:extLst>
              <a:ext uri="{FF2B5EF4-FFF2-40B4-BE49-F238E27FC236}">
                <a16:creationId xmlns:a16="http://schemas.microsoft.com/office/drawing/2014/main" id="{F6DEE35B-49A3-4425-820B-2E0A813AE4F8}"/>
              </a:ext>
            </a:extLst>
          </p:cNvPr>
          <p:cNvSpPr txBox="1"/>
          <p:nvPr/>
        </p:nvSpPr>
        <p:spPr>
          <a:xfrm>
            <a:off x="6681143" y="4768916"/>
            <a:ext cx="393056" cy="194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667" dirty="0"/>
              <a:t>Bauru</a:t>
            </a:r>
          </a:p>
        </p:txBody>
      </p:sp>
      <p:sp>
        <p:nvSpPr>
          <p:cNvPr id="340" name="Elipse 339">
            <a:extLst>
              <a:ext uri="{FF2B5EF4-FFF2-40B4-BE49-F238E27FC236}">
                <a16:creationId xmlns:a16="http://schemas.microsoft.com/office/drawing/2014/main" id="{200792EC-8CCB-42B9-BA7A-4A793B1881F3}"/>
              </a:ext>
            </a:extLst>
          </p:cNvPr>
          <p:cNvSpPr>
            <a:spLocks noChangeAspect="1"/>
          </p:cNvSpPr>
          <p:nvPr/>
        </p:nvSpPr>
        <p:spPr>
          <a:xfrm>
            <a:off x="6912243" y="4806885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342" name="Retângulo de cantos arredondados 52">
            <a:extLst>
              <a:ext uri="{FF2B5EF4-FFF2-40B4-BE49-F238E27FC236}">
                <a16:creationId xmlns:a16="http://schemas.microsoft.com/office/drawing/2014/main" id="{AA6C56C9-EA8E-436E-BCA8-3D5D78DA6B8D}"/>
              </a:ext>
            </a:extLst>
          </p:cNvPr>
          <p:cNvSpPr/>
          <p:nvPr/>
        </p:nvSpPr>
        <p:spPr>
          <a:xfrm>
            <a:off x="7203291" y="485734"/>
            <a:ext cx="1486925" cy="310133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EF-170 – Ferrogrão</a:t>
            </a:r>
          </a:p>
          <a:p>
            <a:pPr algn="ctr"/>
            <a:r>
              <a:rPr lang="pt-BR" sz="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Investimento: R$ 12,7 bilhões</a:t>
            </a:r>
          </a:p>
          <a:p>
            <a:pPr algn="ctr"/>
            <a:r>
              <a:rPr lang="pt-BR" sz="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Extensão: 933 km</a:t>
            </a:r>
          </a:p>
        </p:txBody>
      </p:sp>
      <p:cxnSp>
        <p:nvCxnSpPr>
          <p:cNvPr id="344" name="Conector reto 343">
            <a:extLst>
              <a:ext uri="{FF2B5EF4-FFF2-40B4-BE49-F238E27FC236}">
                <a16:creationId xmlns:a16="http://schemas.microsoft.com/office/drawing/2014/main" id="{7467C7D3-7563-4012-AEB4-BDF01E0D620A}"/>
              </a:ext>
            </a:extLst>
          </p:cNvPr>
          <p:cNvCxnSpPr>
            <a:cxnSpLocks/>
            <a:stCxn id="342" idx="1"/>
          </p:cNvCxnSpPr>
          <p:nvPr/>
        </p:nvCxnSpPr>
        <p:spPr>
          <a:xfrm flipH="1">
            <a:off x="5880102" y="640801"/>
            <a:ext cx="1323189" cy="145470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6" name="Retângulo de cantos arredondados 56">
            <a:extLst>
              <a:ext uri="{FF2B5EF4-FFF2-40B4-BE49-F238E27FC236}">
                <a16:creationId xmlns:a16="http://schemas.microsoft.com/office/drawing/2014/main" id="{94DA07A6-43F2-4AA2-8AC0-D6D009F29B4B}"/>
              </a:ext>
            </a:extLst>
          </p:cNvPr>
          <p:cNvSpPr/>
          <p:nvPr/>
        </p:nvSpPr>
        <p:spPr>
          <a:xfrm>
            <a:off x="10652718" y="3002027"/>
            <a:ext cx="1486925" cy="352256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EF-334 – FIOL</a:t>
            </a:r>
          </a:p>
          <a:p>
            <a:pPr algn="ctr"/>
            <a:r>
              <a:rPr lang="pt-BR" sz="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Investimento: R$ 3,3 bilhões</a:t>
            </a:r>
          </a:p>
          <a:p>
            <a:pPr algn="ctr"/>
            <a:r>
              <a:rPr lang="pt-BR" sz="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Extensão: 537 km</a:t>
            </a:r>
          </a:p>
        </p:txBody>
      </p:sp>
      <p:cxnSp>
        <p:nvCxnSpPr>
          <p:cNvPr id="348" name="Conector reto 347">
            <a:extLst>
              <a:ext uri="{FF2B5EF4-FFF2-40B4-BE49-F238E27FC236}">
                <a16:creationId xmlns:a16="http://schemas.microsoft.com/office/drawing/2014/main" id="{44B2BD21-C6BA-4947-A819-D00C583B2C8F}"/>
              </a:ext>
            </a:extLst>
          </p:cNvPr>
          <p:cNvCxnSpPr>
            <a:cxnSpLocks/>
            <a:stCxn id="346" idx="1"/>
          </p:cNvCxnSpPr>
          <p:nvPr/>
        </p:nvCxnSpPr>
        <p:spPr>
          <a:xfrm flipH="1">
            <a:off x="8566151" y="3178155"/>
            <a:ext cx="2086567" cy="244496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" name="Retângulo de cantos arredondados 94">
            <a:extLst>
              <a:ext uri="{FF2B5EF4-FFF2-40B4-BE49-F238E27FC236}">
                <a16:creationId xmlns:a16="http://schemas.microsoft.com/office/drawing/2014/main" id="{112E2824-F3AC-49E0-957E-3DEBFE696BDC}"/>
              </a:ext>
            </a:extLst>
          </p:cNvPr>
          <p:cNvSpPr/>
          <p:nvPr/>
        </p:nvSpPr>
        <p:spPr>
          <a:xfrm>
            <a:off x="8190697" y="6486685"/>
            <a:ext cx="1678947" cy="332515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Renovação Rumo Malha Paulista</a:t>
            </a:r>
          </a:p>
          <a:p>
            <a:pPr algn="ctr"/>
            <a:r>
              <a:rPr lang="pt-BR" sz="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Investimento: R$ 5,78 bilhões</a:t>
            </a:r>
          </a:p>
          <a:p>
            <a:pPr algn="ctr"/>
            <a:r>
              <a:rPr lang="pt-BR" sz="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Extensão: 1.989 km</a:t>
            </a:r>
          </a:p>
        </p:txBody>
      </p:sp>
      <p:cxnSp>
        <p:nvCxnSpPr>
          <p:cNvPr id="352" name="Conector reto 351">
            <a:extLst>
              <a:ext uri="{FF2B5EF4-FFF2-40B4-BE49-F238E27FC236}">
                <a16:creationId xmlns:a16="http://schemas.microsoft.com/office/drawing/2014/main" id="{71663042-FF58-4D49-B178-9A1E991D0E14}"/>
              </a:ext>
            </a:extLst>
          </p:cNvPr>
          <p:cNvCxnSpPr>
            <a:cxnSpLocks/>
            <a:stCxn id="350" idx="1"/>
          </p:cNvCxnSpPr>
          <p:nvPr/>
        </p:nvCxnSpPr>
        <p:spPr>
          <a:xfrm flipH="1" flipV="1">
            <a:off x="7334251" y="5226051"/>
            <a:ext cx="856447" cy="1426892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4" name="Retângulo de cantos arredondados 96">
            <a:extLst>
              <a:ext uri="{FF2B5EF4-FFF2-40B4-BE49-F238E27FC236}">
                <a16:creationId xmlns:a16="http://schemas.microsoft.com/office/drawing/2014/main" id="{05803386-1F55-42C0-AFEC-A1679D8994AA}"/>
              </a:ext>
            </a:extLst>
          </p:cNvPr>
          <p:cNvSpPr/>
          <p:nvPr/>
        </p:nvSpPr>
        <p:spPr>
          <a:xfrm>
            <a:off x="8621382" y="1041594"/>
            <a:ext cx="1774957" cy="42314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Renovação Estrada de Ferro Carajás (EFC)</a:t>
            </a:r>
          </a:p>
          <a:p>
            <a:pPr algn="ctr"/>
            <a:r>
              <a:rPr lang="pt-BR" sz="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Investimento: R$ 8,22 bilhões</a:t>
            </a:r>
          </a:p>
          <a:p>
            <a:pPr algn="ctr"/>
            <a:r>
              <a:rPr lang="pt-BR" sz="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Extensão: 892 km</a:t>
            </a:r>
          </a:p>
        </p:txBody>
      </p:sp>
      <p:cxnSp>
        <p:nvCxnSpPr>
          <p:cNvPr id="356" name="Conector reto 355">
            <a:extLst>
              <a:ext uri="{FF2B5EF4-FFF2-40B4-BE49-F238E27FC236}">
                <a16:creationId xmlns:a16="http://schemas.microsoft.com/office/drawing/2014/main" id="{A692E76A-0A31-45D5-8A52-BBA0B4920D0A}"/>
              </a:ext>
            </a:extLst>
          </p:cNvPr>
          <p:cNvCxnSpPr>
            <a:cxnSpLocks/>
            <a:stCxn id="354" idx="1"/>
          </p:cNvCxnSpPr>
          <p:nvPr/>
        </p:nvCxnSpPr>
        <p:spPr>
          <a:xfrm flipH="1">
            <a:off x="7456048" y="1253164"/>
            <a:ext cx="1165333" cy="512864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" name="Retângulo de cantos arredondados 98">
            <a:extLst>
              <a:ext uri="{FF2B5EF4-FFF2-40B4-BE49-F238E27FC236}">
                <a16:creationId xmlns:a16="http://schemas.microsoft.com/office/drawing/2014/main" id="{BB663F08-54F1-47FE-9135-73F2F85FC601}"/>
              </a:ext>
            </a:extLst>
          </p:cNvPr>
          <p:cNvSpPr/>
          <p:nvPr/>
        </p:nvSpPr>
        <p:spPr>
          <a:xfrm>
            <a:off x="9783679" y="4430538"/>
            <a:ext cx="2351021" cy="356759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Renovação Estrada de Ferro Vitória Minas (EFVM)</a:t>
            </a:r>
          </a:p>
          <a:p>
            <a:pPr algn="ctr"/>
            <a:r>
              <a:rPr lang="pt-BR" sz="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Investimento: R$ 8,81 bilhões*(R$ 2,73 bi da FICO)</a:t>
            </a:r>
          </a:p>
          <a:p>
            <a:pPr algn="ctr"/>
            <a:r>
              <a:rPr lang="pt-BR" sz="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Extensão: 895 km</a:t>
            </a:r>
          </a:p>
        </p:txBody>
      </p:sp>
      <p:cxnSp>
        <p:nvCxnSpPr>
          <p:cNvPr id="360" name="Conector reto 359">
            <a:extLst>
              <a:ext uri="{FF2B5EF4-FFF2-40B4-BE49-F238E27FC236}">
                <a16:creationId xmlns:a16="http://schemas.microsoft.com/office/drawing/2014/main" id="{0823B885-CB6B-4F81-876F-C9BAEC5567D0}"/>
              </a:ext>
            </a:extLst>
          </p:cNvPr>
          <p:cNvCxnSpPr>
            <a:cxnSpLocks/>
            <a:stCxn id="358" idx="1"/>
          </p:cNvCxnSpPr>
          <p:nvPr/>
        </p:nvCxnSpPr>
        <p:spPr>
          <a:xfrm flipH="1" flipV="1">
            <a:off x="8324851" y="4305301"/>
            <a:ext cx="1458828" cy="303617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2" name="Retângulo de cantos arredondados 100">
            <a:extLst>
              <a:ext uri="{FF2B5EF4-FFF2-40B4-BE49-F238E27FC236}">
                <a16:creationId xmlns:a16="http://schemas.microsoft.com/office/drawing/2014/main" id="{53233DB3-CDF4-4148-A469-7FFFD93EACAA}"/>
              </a:ext>
            </a:extLst>
          </p:cNvPr>
          <p:cNvSpPr/>
          <p:nvPr/>
        </p:nvSpPr>
        <p:spPr>
          <a:xfrm>
            <a:off x="9512483" y="6062092"/>
            <a:ext cx="1544999" cy="332515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Renovação MRS Logística S.A.</a:t>
            </a:r>
          </a:p>
          <a:p>
            <a:pPr algn="ctr"/>
            <a:r>
              <a:rPr lang="pt-BR" sz="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Investimento: R$ 16,77 bilhões</a:t>
            </a:r>
          </a:p>
          <a:p>
            <a:pPr algn="ctr"/>
            <a:r>
              <a:rPr lang="pt-BR" sz="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Extensão: 1.686 km</a:t>
            </a:r>
          </a:p>
        </p:txBody>
      </p:sp>
      <p:cxnSp>
        <p:nvCxnSpPr>
          <p:cNvPr id="363" name="Conector reto 362">
            <a:extLst>
              <a:ext uri="{FF2B5EF4-FFF2-40B4-BE49-F238E27FC236}">
                <a16:creationId xmlns:a16="http://schemas.microsoft.com/office/drawing/2014/main" id="{D7AB71DB-2AC8-4615-948B-AFC5990D53F4}"/>
              </a:ext>
            </a:extLst>
          </p:cNvPr>
          <p:cNvCxnSpPr>
            <a:cxnSpLocks/>
            <a:stCxn id="362" idx="1"/>
          </p:cNvCxnSpPr>
          <p:nvPr/>
        </p:nvCxnSpPr>
        <p:spPr>
          <a:xfrm flipH="1" flipV="1">
            <a:off x="7874000" y="4978400"/>
            <a:ext cx="1638483" cy="1249949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1" name="Retângulo de cantos arredondados 102">
            <a:extLst>
              <a:ext uri="{FF2B5EF4-FFF2-40B4-BE49-F238E27FC236}">
                <a16:creationId xmlns:a16="http://schemas.microsoft.com/office/drawing/2014/main" id="{4F606A8D-EBAD-4513-9370-D4053D13AD5A}"/>
              </a:ext>
            </a:extLst>
          </p:cNvPr>
          <p:cNvSpPr/>
          <p:nvPr/>
        </p:nvSpPr>
        <p:spPr>
          <a:xfrm>
            <a:off x="9965095" y="3794513"/>
            <a:ext cx="1966979" cy="448267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Renovação Ferrovia Centro Atlântica S.A. (FCA)</a:t>
            </a:r>
          </a:p>
          <a:p>
            <a:pPr algn="ctr"/>
            <a:r>
              <a:rPr lang="pt-BR" sz="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Investimento: Em Estudo</a:t>
            </a:r>
          </a:p>
          <a:p>
            <a:pPr algn="ctr"/>
            <a:r>
              <a:rPr lang="pt-BR" sz="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Extensão: 7.215 km</a:t>
            </a:r>
          </a:p>
        </p:txBody>
      </p:sp>
      <p:cxnSp>
        <p:nvCxnSpPr>
          <p:cNvPr id="411" name="Conector reto 410">
            <a:extLst>
              <a:ext uri="{FF2B5EF4-FFF2-40B4-BE49-F238E27FC236}">
                <a16:creationId xmlns:a16="http://schemas.microsoft.com/office/drawing/2014/main" id="{29D56242-F6D8-45F4-8C75-A3969004A321}"/>
              </a:ext>
            </a:extLst>
          </p:cNvPr>
          <p:cNvCxnSpPr>
            <a:cxnSpLocks/>
            <a:stCxn id="381" idx="1"/>
          </p:cNvCxnSpPr>
          <p:nvPr/>
        </p:nvCxnSpPr>
        <p:spPr>
          <a:xfrm flipH="1" flipV="1">
            <a:off x="8020051" y="3702051"/>
            <a:ext cx="1945044" cy="316596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" name="Retângulo de cantos arredondados 167">
            <a:extLst>
              <a:ext uri="{FF2B5EF4-FFF2-40B4-BE49-F238E27FC236}">
                <a16:creationId xmlns:a16="http://schemas.microsoft.com/office/drawing/2014/main" id="{30AD984F-4348-4795-A306-FFEF85D1B169}"/>
              </a:ext>
            </a:extLst>
          </p:cNvPr>
          <p:cNvSpPr/>
          <p:nvPr/>
        </p:nvSpPr>
        <p:spPr>
          <a:xfrm>
            <a:off x="2366299" y="3087822"/>
            <a:ext cx="1773301" cy="428525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Ferrovia de Integração Centro-Oeste (FICO)</a:t>
            </a:r>
          </a:p>
          <a:p>
            <a:pPr algn="ctr"/>
            <a:r>
              <a:rPr lang="pt-BR" sz="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Investimento: R$ 2,73 bilhões</a:t>
            </a:r>
          </a:p>
          <a:p>
            <a:pPr algn="ctr"/>
            <a:r>
              <a:rPr lang="pt-BR" sz="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Extensão: 383 km</a:t>
            </a:r>
          </a:p>
        </p:txBody>
      </p:sp>
      <p:cxnSp>
        <p:nvCxnSpPr>
          <p:cNvPr id="413" name="Conector reto 412">
            <a:extLst>
              <a:ext uri="{FF2B5EF4-FFF2-40B4-BE49-F238E27FC236}">
                <a16:creationId xmlns:a16="http://schemas.microsoft.com/office/drawing/2014/main" id="{FF47E67A-059F-4C2C-9413-92B352521234}"/>
              </a:ext>
            </a:extLst>
          </p:cNvPr>
          <p:cNvCxnSpPr>
            <a:cxnSpLocks/>
            <a:stCxn id="412" idx="3"/>
            <a:endCxn id="276" idx="5"/>
          </p:cNvCxnSpPr>
          <p:nvPr/>
        </p:nvCxnSpPr>
        <p:spPr>
          <a:xfrm>
            <a:off x="4139600" y="3302085"/>
            <a:ext cx="2314215" cy="107632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4" name="Retângulo de cantos arredondados 188">
            <a:extLst>
              <a:ext uri="{FF2B5EF4-FFF2-40B4-BE49-F238E27FC236}">
                <a16:creationId xmlns:a16="http://schemas.microsoft.com/office/drawing/2014/main" id="{728CEAAB-A264-4964-BC46-21F072EF6DB7}"/>
              </a:ext>
            </a:extLst>
          </p:cNvPr>
          <p:cNvSpPr/>
          <p:nvPr/>
        </p:nvSpPr>
        <p:spPr>
          <a:xfrm>
            <a:off x="10128035" y="5100869"/>
            <a:ext cx="1486925" cy="332515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Ferrovia Rio-Vitória</a:t>
            </a:r>
          </a:p>
          <a:p>
            <a:pPr algn="ctr"/>
            <a:r>
              <a:rPr lang="pt-BR" sz="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Investimento: R$ 6,5 bilhões</a:t>
            </a:r>
          </a:p>
          <a:p>
            <a:pPr algn="ctr"/>
            <a:r>
              <a:rPr lang="pt-BR" sz="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Extensão: 577 km</a:t>
            </a:r>
          </a:p>
        </p:txBody>
      </p:sp>
      <p:cxnSp>
        <p:nvCxnSpPr>
          <p:cNvPr id="415" name="Conector reto 414">
            <a:extLst>
              <a:ext uri="{FF2B5EF4-FFF2-40B4-BE49-F238E27FC236}">
                <a16:creationId xmlns:a16="http://schemas.microsoft.com/office/drawing/2014/main" id="{52FEC5C2-2A57-4162-BF25-9C82C2C2E695}"/>
              </a:ext>
            </a:extLst>
          </p:cNvPr>
          <p:cNvCxnSpPr>
            <a:cxnSpLocks/>
            <a:stCxn id="414" idx="1"/>
          </p:cNvCxnSpPr>
          <p:nvPr/>
        </p:nvCxnSpPr>
        <p:spPr>
          <a:xfrm flipH="1" flipV="1">
            <a:off x="8375651" y="4610100"/>
            <a:ext cx="1752384" cy="657027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Freeform 5">
            <a:extLst>
              <a:ext uri="{FF2B5EF4-FFF2-40B4-BE49-F238E27FC236}">
                <a16:creationId xmlns:a16="http://schemas.microsoft.com/office/drawing/2014/main" id="{9F86D9BE-17AC-470B-93BC-F21B1609AA62}"/>
              </a:ext>
            </a:extLst>
          </p:cNvPr>
          <p:cNvSpPr>
            <a:spLocks/>
          </p:cNvSpPr>
          <p:nvPr/>
        </p:nvSpPr>
        <p:spPr bwMode="auto">
          <a:xfrm flipH="1">
            <a:off x="7756363" y="1303146"/>
            <a:ext cx="125319" cy="123351"/>
          </a:xfrm>
          <a:custGeom>
            <a:avLst/>
            <a:gdLst>
              <a:gd name="T0" fmla="*/ 1651 w 3302"/>
              <a:gd name="T1" fmla="*/ 0 h 3243"/>
              <a:gd name="T2" fmla="*/ 1987 w 3302"/>
              <a:gd name="T3" fmla="*/ 336 h 3243"/>
              <a:gd name="T4" fmla="*/ 1783 w 3302"/>
              <a:gd name="T5" fmla="*/ 645 h 3243"/>
              <a:gd name="T6" fmla="*/ 1783 w 3302"/>
              <a:gd name="T7" fmla="*/ 914 h 3243"/>
              <a:gd name="T8" fmla="*/ 2387 w 3302"/>
              <a:gd name="T9" fmla="*/ 914 h 3243"/>
              <a:gd name="T10" fmla="*/ 2600 w 3302"/>
              <a:gd name="T11" fmla="*/ 791 h 3243"/>
              <a:gd name="T12" fmla="*/ 2845 w 3302"/>
              <a:gd name="T13" fmla="*/ 1036 h 3243"/>
              <a:gd name="T14" fmla="*/ 2600 w 3302"/>
              <a:gd name="T15" fmla="*/ 1281 h 3243"/>
              <a:gd name="T16" fmla="*/ 2401 w 3302"/>
              <a:gd name="T17" fmla="*/ 1179 h 3243"/>
              <a:gd name="T18" fmla="*/ 1783 w 3302"/>
              <a:gd name="T19" fmla="*/ 1179 h 3243"/>
              <a:gd name="T20" fmla="*/ 1783 w 3302"/>
              <a:gd name="T21" fmla="*/ 3017 h 3243"/>
              <a:gd name="T22" fmla="*/ 2536 w 3302"/>
              <a:gd name="T23" fmla="*/ 2792 h 3243"/>
              <a:gd name="T24" fmla="*/ 2453 w 3302"/>
              <a:gd name="T25" fmla="*/ 2614 h 3243"/>
              <a:gd name="T26" fmla="*/ 3302 w 3302"/>
              <a:gd name="T27" fmla="*/ 2526 h 3243"/>
              <a:gd name="T28" fmla="*/ 2745 w 3302"/>
              <a:gd name="T29" fmla="*/ 3151 h 3243"/>
              <a:gd name="T30" fmla="*/ 2648 w 3302"/>
              <a:gd name="T31" fmla="*/ 3008 h 3243"/>
              <a:gd name="T32" fmla="*/ 1651 w 3302"/>
              <a:gd name="T33" fmla="*/ 3240 h 3243"/>
              <a:gd name="T34" fmla="*/ 654 w 3302"/>
              <a:gd name="T35" fmla="*/ 3008 h 3243"/>
              <a:gd name="T36" fmla="*/ 556 w 3302"/>
              <a:gd name="T37" fmla="*/ 3151 h 3243"/>
              <a:gd name="T38" fmla="*/ 0 w 3302"/>
              <a:gd name="T39" fmla="*/ 2526 h 3243"/>
              <a:gd name="T40" fmla="*/ 848 w 3302"/>
              <a:gd name="T41" fmla="*/ 2614 h 3243"/>
              <a:gd name="T42" fmla="*/ 765 w 3302"/>
              <a:gd name="T43" fmla="*/ 2792 h 3243"/>
              <a:gd name="T44" fmla="*/ 1519 w 3302"/>
              <a:gd name="T45" fmla="*/ 3017 h 3243"/>
              <a:gd name="T46" fmla="*/ 1519 w 3302"/>
              <a:gd name="T47" fmla="*/ 1179 h 3243"/>
              <a:gd name="T48" fmla="*/ 900 w 3302"/>
              <a:gd name="T49" fmla="*/ 1179 h 3243"/>
              <a:gd name="T50" fmla="*/ 702 w 3302"/>
              <a:gd name="T51" fmla="*/ 1281 h 3243"/>
              <a:gd name="T52" fmla="*/ 457 w 3302"/>
              <a:gd name="T53" fmla="*/ 1036 h 3243"/>
              <a:gd name="T54" fmla="*/ 702 w 3302"/>
              <a:gd name="T55" fmla="*/ 791 h 3243"/>
              <a:gd name="T56" fmla="*/ 915 w 3302"/>
              <a:gd name="T57" fmla="*/ 914 h 3243"/>
              <a:gd name="T58" fmla="*/ 1519 w 3302"/>
              <a:gd name="T59" fmla="*/ 914 h 3243"/>
              <a:gd name="T60" fmla="*/ 1519 w 3302"/>
              <a:gd name="T61" fmla="*/ 645 h 3243"/>
              <a:gd name="T62" fmla="*/ 1315 w 3302"/>
              <a:gd name="T63" fmla="*/ 336 h 3243"/>
              <a:gd name="T64" fmla="*/ 1651 w 3302"/>
              <a:gd name="T65" fmla="*/ 0 h 3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302" h="3243">
                <a:moveTo>
                  <a:pt x="1651" y="0"/>
                </a:moveTo>
                <a:cubicBezTo>
                  <a:pt x="1836" y="0"/>
                  <a:pt x="1987" y="150"/>
                  <a:pt x="1987" y="336"/>
                </a:cubicBezTo>
                <a:cubicBezTo>
                  <a:pt x="1987" y="475"/>
                  <a:pt x="1903" y="593"/>
                  <a:pt x="1783" y="645"/>
                </a:cubicBezTo>
                <a:lnTo>
                  <a:pt x="1783" y="914"/>
                </a:lnTo>
                <a:lnTo>
                  <a:pt x="2387" y="914"/>
                </a:lnTo>
                <a:cubicBezTo>
                  <a:pt x="2429" y="840"/>
                  <a:pt x="2509" y="791"/>
                  <a:pt x="2600" y="791"/>
                </a:cubicBezTo>
                <a:cubicBezTo>
                  <a:pt x="2735" y="791"/>
                  <a:pt x="2845" y="900"/>
                  <a:pt x="2845" y="1036"/>
                </a:cubicBezTo>
                <a:cubicBezTo>
                  <a:pt x="2845" y="1171"/>
                  <a:pt x="2735" y="1281"/>
                  <a:pt x="2600" y="1281"/>
                </a:cubicBezTo>
                <a:cubicBezTo>
                  <a:pt x="2518" y="1281"/>
                  <a:pt x="2446" y="1241"/>
                  <a:pt x="2401" y="1179"/>
                </a:cubicBezTo>
                <a:lnTo>
                  <a:pt x="1783" y="1179"/>
                </a:lnTo>
                <a:lnTo>
                  <a:pt x="1783" y="3017"/>
                </a:lnTo>
                <a:cubicBezTo>
                  <a:pt x="2042" y="2999"/>
                  <a:pt x="2293" y="2923"/>
                  <a:pt x="2536" y="2792"/>
                </a:cubicBezTo>
                <a:lnTo>
                  <a:pt x="2453" y="2614"/>
                </a:lnTo>
                <a:lnTo>
                  <a:pt x="3302" y="2526"/>
                </a:lnTo>
                <a:lnTo>
                  <a:pt x="2745" y="3151"/>
                </a:lnTo>
                <a:lnTo>
                  <a:pt x="2648" y="3008"/>
                </a:lnTo>
                <a:cubicBezTo>
                  <a:pt x="2340" y="3163"/>
                  <a:pt x="2008" y="3243"/>
                  <a:pt x="1651" y="3240"/>
                </a:cubicBezTo>
                <a:cubicBezTo>
                  <a:pt x="1293" y="3243"/>
                  <a:pt x="962" y="3163"/>
                  <a:pt x="654" y="3008"/>
                </a:cubicBezTo>
                <a:lnTo>
                  <a:pt x="556" y="3151"/>
                </a:lnTo>
                <a:lnTo>
                  <a:pt x="0" y="2526"/>
                </a:lnTo>
                <a:lnTo>
                  <a:pt x="848" y="2614"/>
                </a:lnTo>
                <a:lnTo>
                  <a:pt x="765" y="2792"/>
                </a:lnTo>
                <a:cubicBezTo>
                  <a:pt x="1008" y="2923"/>
                  <a:pt x="1260" y="2999"/>
                  <a:pt x="1519" y="3017"/>
                </a:cubicBezTo>
                <a:lnTo>
                  <a:pt x="1519" y="1179"/>
                </a:lnTo>
                <a:lnTo>
                  <a:pt x="900" y="1179"/>
                </a:lnTo>
                <a:cubicBezTo>
                  <a:pt x="856" y="1241"/>
                  <a:pt x="784" y="1281"/>
                  <a:pt x="702" y="1281"/>
                </a:cubicBezTo>
                <a:cubicBezTo>
                  <a:pt x="567" y="1281"/>
                  <a:pt x="457" y="1171"/>
                  <a:pt x="457" y="1036"/>
                </a:cubicBezTo>
                <a:cubicBezTo>
                  <a:pt x="457" y="900"/>
                  <a:pt x="567" y="791"/>
                  <a:pt x="702" y="791"/>
                </a:cubicBezTo>
                <a:cubicBezTo>
                  <a:pt x="793" y="791"/>
                  <a:pt x="873" y="840"/>
                  <a:pt x="915" y="914"/>
                </a:cubicBezTo>
                <a:lnTo>
                  <a:pt x="1519" y="914"/>
                </a:lnTo>
                <a:lnTo>
                  <a:pt x="1519" y="645"/>
                </a:lnTo>
                <a:cubicBezTo>
                  <a:pt x="1399" y="593"/>
                  <a:pt x="1315" y="475"/>
                  <a:pt x="1315" y="336"/>
                </a:cubicBezTo>
                <a:cubicBezTo>
                  <a:pt x="1315" y="150"/>
                  <a:pt x="1465" y="0"/>
                  <a:pt x="1651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t-BR" sz="2400" dirty="0"/>
          </a:p>
        </p:txBody>
      </p:sp>
      <p:sp>
        <p:nvSpPr>
          <p:cNvPr id="220" name="Freeform 5">
            <a:extLst>
              <a:ext uri="{FF2B5EF4-FFF2-40B4-BE49-F238E27FC236}">
                <a16:creationId xmlns:a16="http://schemas.microsoft.com/office/drawing/2014/main" id="{787D294A-803C-4C05-87DC-AA1BCDD332D8}"/>
              </a:ext>
            </a:extLst>
          </p:cNvPr>
          <p:cNvSpPr>
            <a:spLocks/>
          </p:cNvSpPr>
          <p:nvPr/>
        </p:nvSpPr>
        <p:spPr bwMode="auto">
          <a:xfrm flipH="1">
            <a:off x="8672651" y="1499335"/>
            <a:ext cx="125319" cy="123351"/>
          </a:xfrm>
          <a:custGeom>
            <a:avLst/>
            <a:gdLst>
              <a:gd name="T0" fmla="*/ 1651 w 3302"/>
              <a:gd name="T1" fmla="*/ 0 h 3243"/>
              <a:gd name="T2" fmla="*/ 1987 w 3302"/>
              <a:gd name="T3" fmla="*/ 336 h 3243"/>
              <a:gd name="T4" fmla="*/ 1783 w 3302"/>
              <a:gd name="T5" fmla="*/ 645 h 3243"/>
              <a:gd name="T6" fmla="*/ 1783 w 3302"/>
              <a:gd name="T7" fmla="*/ 914 h 3243"/>
              <a:gd name="T8" fmla="*/ 2387 w 3302"/>
              <a:gd name="T9" fmla="*/ 914 h 3243"/>
              <a:gd name="T10" fmla="*/ 2600 w 3302"/>
              <a:gd name="T11" fmla="*/ 791 h 3243"/>
              <a:gd name="T12" fmla="*/ 2845 w 3302"/>
              <a:gd name="T13" fmla="*/ 1036 h 3243"/>
              <a:gd name="T14" fmla="*/ 2600 w 3302"/>
              <a:gd name="T15" fmla="*/ 1281 h 3243"/>
              <a:gd name="T16" fmla="*/ 2401 w 3302"/>
              <a:gd name="T17" fmla="*/ 1179 h 3243"/>
              <a:gd name="T18" fmla="*/ 1783 w 3302"/>
              <a:gd name="T19" fmla="*/ 1179 h 3243"/>
              <a:gd name="T20" fmla="*/ 1783 w 3302"/>
              <a:gd name="T21" fmla="*/ 3017 h 3243"/>
              <a:gd name="T22" fmla="*/ 2536 w 3302"/>
              <a:gd name="T23" fmla="*/ 2792 h 3243"/>
              <a:gd name="T24" fmla="*/ 2453 w 3302"/>
              <a:gd name="T25" fmla="*/ 2614 h 3243"/>
              <a:gd name="T26" fmla="*/ 3302 w 3302"/>
              <a:gd name="T27" fmla="*/ 2526 h 3243"/>
              <a:gd name="T28" fmla="*/ 2745 w 3302"/>
              <a:gd name="T29" fmla="*/ 3151 h 3243"/>
              <a:gd name="T30" fmla="*/ 2648 w 3302"/>
              <a:gd name="T31" fmla="*/ 3008 h 3243"/>
              <a:gd name="T32" fmla="*/ 1651 w 3302"/>
              <a:gd name="T33" fmla="*/ 3240 h 3243"/>
              <a:gd name="T34" fmla="*/ 654 w 3302"/>
              <a:gd name="T35" fmla="*/ 3008 h 3243"/>
              <a:gd name="T36" fmla="*/ 556 w 3302"/>
              <a:gd name="T37" fmla="*/ 3151 h 3243"/>
              <a:gd name="T38" fmla="*/ 0 w 3302"/>
              <a:gd name="T39" fmla="*/ 2526 h 3243"/>
              <a:gd name="T40" fmla="*/ 848 w 3302"/>
              <a:gd name="T41" fmla="*/ 2614 h 3243"/>
              <a:gd name="T42" fmla="*/ 765 w 3302"/>
              <a:gd name="T43" fmla="*/ 2792 h 3243"/>
              <a:gd name="T44" fmla="*/ 1519 w 3302"/>
              <a:gd name="T45" fmla="*/ 3017 h 3243"/>
              <a:gd name="T46" fmla="*/ 1519 w 3302"/>
              <a:gd name="T47" fmla="*/ 1179 h 3243"/>
              <a:gd name="T48" fmla="*/ 900 w 3302"/>
              <a:gd name="T49" fmla="*/ 1179 h 3243"/>
              <a:gd name="T50" fmla="*/ 702 w 3302"/>
              <a:gd name="T51" fmla="*/ 1281 h 3243"/>
              <a:gd name="T52" fmla="*/ 457 w 3302"/>
              <a:gd name="T53" fmla="*/ 1036 h 3243"/>
              <a:gd name="T54" fmla="*/ 702 w 3302"/>
              <a:gd name="T55" fmla="*/ 791 h 3243"/>
              <a:gd name="T56" fmla="*/ 915 w 3302"/>
              <a:gd name="T57" fmla="*/ 914 h 3243"/>
              <a:gd name="T58" fmla="*/ 1519 w 3302"/>
              <a:gd name="T59" fmla="*/ 914 h 3243"/>
              <a:gd name="T60" fmla="*/ 1519 w 3302"/>
              <a:gd name="T61" fmla="*/ 645 h 3243"/>
              <a:gd name="T62" fmla="*/ 1315 w 3302"/>
              <a:gd name="T63" fmla="*/ 336 h 3243"/>
              <a:gd name="T64" fmla="*/ 1651 w 3302"/>
              <a:gd name="T65" fmla="*/ 0 h 3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302" h="3243">
                <a:moveTo>
                  <a:pt x="1651" y="0"/>
                </a:moveTo>
                <a:cubicBezTo>
                  <a:pt x="1836" y="0"/>
                  <a:pt x="1987" y="150"/>
                  <a:pt x="1987" y="336"/>
                </a:cubicBezTo>
                <a:cubicBezTo>
                  <a:pt x="1987" y="475"/>
                  <a:pt x="1903" y="593"/>
                  <a:pt x="1783" y="645"/>
                </a:cubicBezTo>
                <a:lnTo>
                  <a:pt x="1783" y="914"/>
                </a:lnTo>
                <a:lnTo>
                  <a:pt x="2387" y="914"/>
                </a:lnTo>
                <a:cubicBezTo>
                  <a:pt x="2429" y="840"/>
                  <a:pt x="2509" y="791"/>
                  <a:pt x="2600" y="791"/>
                </a:cubicBezTo>
                <a:cubicBezTo>
                  <a:pt x="2735" y="791"/>
                  <a:pt x="2845" y="900"/>
                  <a:pt x="2845" y="1036"/>
                </a:cubicBezTo>
                <a:cubicBezTo>
                  <a:pt x="2845" y="1171"/>
                  <a:pt x="2735" y="1281"/>
                  <a:pt x="2600" y="1281"/>
                </a:cubicBezTo>
                <a:cubicBezTo>
                  <a:pt x="2518" y="1281"/>
                  <a:pt x="2446" y="1241"/>
                  <a:pt x="2401" y="1179"/>
                </a:cubicBezTo>
                <a:lnTo>
                  <a:pt x="1783" y="1179"/>
                </a:lnTo>
                <a:lnTo>
                  <a:pt x="1783" y="3017"/>
                </a:lnTo>
                <a:cubicBezTo>
                  <a:pt x="2042" y="2999"/>
                  <a:pt x="2293" y="2923"/>
                  <a:pt x="2536" y="2792"/>
                </a:cubicBezTo>
                <a:lnTo>
                  <a:pt x="2453" y="2614"/>
                </a:lnTo>
                <a:lnTo>
                  <a:pt x="3302" y="2526"/>
                </a:lnTo>
                <a:lnTo>
                  <a:pt x="2745" y="3151"/>
                </a:lnTo>
                <a:lnTo>
                  <a:pt x="2648" y="3008"/>
                </a:lnTo>
                <a:cubicBezTo>
                  <a:pt x="2340" y="3163"/>
                  <a:pt x="2008" y="3243"/>
                  <a:pt x="1651" y="3240"/>
                </a:cubicBezTo>
                <a:cubicBezTo>
                  <a:pt x="1293" y="3243"/>
                  <a:pt x="962" y="3163"/>
                  <a:pt x="654" y="3008"/>
                </a:cubicBezTo>
                <a:lnTo>
                  <a:pt x="556" y="3151"/>
                </a:lnTo>
                <a:lnTo>
                  <a:pt x="0" y="2526"/>
                </a:lnTo>
                <a:lnTo>
                  <a:pt x="848" y="2614"/>
                </a:lnTo>
                <a:lnTo>
                  <a:pt x="765" y="2792"/>
                </a:lnTo>
                <a:cubicBezTo>
                  <a:pt x="1008" y="2923"/>
                  <a:pt x="1260" y="2999"/>
                  <a:pt x="1519" y="3017"/>
                </a:cubicBezTo>
                <a:lnTo>
                  <a:pt x="1519" y="1179"/>
                </a:lnTo>
                <a:lnTo>
                  <a:pt x="900" y="1179"/>
                </a:lnTo>
                <a:cubicBezTo>
                  <a:pt x="856" y="1241"/>
                  <a:pt x="784" y="1281"/>
                  <a:pt x="702" y="1281"/>
                </a:cubicBezTo>
                <a:cubicBezTo>
                  <a:pt x="567" y="1281"/>
                  <a:pt x="457" y="1171"/>
                  <a:pt x="457" y="1036"/>
                </a:cubicBezTo>
                <a:cubicBezTo>
                  <a:pt x="457" y="900"/>
                  <a:pt x="567" y="791"/>
                  <a:pt x="702" y="791"/>
                </a:cubicBezTo>
                <a:cubicBezTo>
                  <a:pt x="793" y="791"/>
                  <a:pt x="873" y="840"/>
                  <a:pt x="915" y="914"/>
                </a:cubicBezTo>
                <a:lnTo>
                  <a:pt x="1519" y="914"/>
                </a:lnTo>
                <a:lnTo>
                  <a:pt x="1519" y="645"/>
                </a:lnTo>
                <a:cubicBezTo>
                  <a:pt x="1399" y="593"/>
                  <a:pt x="1315" y="475"/>
                  <a:pt x="1315" y="336"/>
                </a:cubicBezTo>
                <a:cubicBezTo>
                  <a:pt x="1315" y="150"/>
                  <a:pt x="1465" y="0"/>
                  <a:pt x="1651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t-BR" sz="2400"/>
          </a:p>
        </p:txBody>
      </p:sp>
      <p:sp>
        <p:nvSpPr>
          <p:cNvPr id="221" name="Freeform 5">
            <a:extLst>
              <a:ext uri="{FF2B5EF4-FFF2-40B4-BE49-F238E27FC236}">
                <a16:creationId xmlns:a16="http://schemas.microsoft.com/office/drawing/2014/main" id="{F4A05198-A5DB-4DFC-AC5F-5B109212EE7A}"/>
              </a:ext>
            </a:extLst>
          </p:cNvPr>
          <p:cNvSpPr>
            <a:spLocks/>
          </p:cNvSpPr>
          <p:nvPr/>
        </p:nvSpPr>
        <p:spPr bwMode="auto">
          <a:xfrm flipH="1">
            <a:off x="8977291" y="1753159"/>
            <a:ext cx="125319" cy="123351"/>
          </a:xfrm>
          <a:custGeom>
            <a:avLst/>
            <a:gdLst>
              <a:gd name="T0" fmla="*/ 1651 w 3302"/>
              <a:gd name="T1" fmla="*/ 0 h 3243"/>
              <a:gd name="T2" fmla="*/ 1987 w 3302"/>
              <a:gd name="T3" fmla="*/ 336 h 3243"/>
              <a:gd name="T4" fmla="*/ 1783 w 3302"/>
              <a:gd name="T5" fmla="*/ 645 h 3243"/>
              <a:gd name="T6" fmla="*/ 1783 w 3302"/>
              <a:gd name="T7" fmla="*/ 914 h 3243"/>
              <a:gd name="T8" fmla="*/ 2387 w 3302"/>
              <a:gd name="T9" fmla="*/ 914 h 3243"/>
              <a:gd name="T10" fmla="*/ 2600 w 3302"/>
              <a:gd name="T11" fmla="*/ 791 h 3243"/>
              <a:gd name="T12" fmla="*/ 2845 w 3302"/>
              <a:gd name="T13" fmla="*/ 1036 h 3243"/>
              <a:gd name="T14" fmla="*/ 2600 w 3302"/>
              <a:gd name="T15" fmla="*/ 1281 h 3243"/>
              <a:gd name="T16" fmla="*/ 2401 w 3302"/>
              <a:gd name="T17" fmla="*/ 1179 h 3243"/>
              <a:gd name="T18" fmla="*/ 1783 w 3302"/>
              <a:gd name="T19" fmla="*/ 1179 h 3243"/>
              <a:gd name="T20" fmla="*/ 1783 w 3302"/>
              <a:gd name="T21" fmla="*/ 3017 h 3243"/>
              <a:gd name="T22" fmla="*/ 2536 w 3302"/>
              <a:gd name="T23" fmla="*/ 2792 h 3243"/>
              <a:gd name="T24" fmla="*/ 2453 w 3302"/>
              <a:gd name="T25" fmla="*/ 2614 h 3243"/>
              <a:gd name="T26" fmla="*/ 3302 w 3302"/>
              <a:gd name="T27" fmla="*/ 2526 h 3243"/>
              <a:gd name="T28" fmla="*/ 2745 w 3302"/>
              <a:gd name="T29" fmla="*/ 3151 h 3243"/>
              <a:gd name="T30" fmla="*/ 2648 w 3302"/>
              <a:gd name="T31" fmla="*/ 3008 h 3243"/>
              <a:gd name="T32" fmla="*/ 1651 w 3302"/>
              <a:gd name="T33" fmla="*/ 3240 h 3243"/>
              <a:gd name="T34" fmla="*/ 654 w 3302"/>
              <a:gd name="T35" fmla="*/ 3008 h 3243"/>
              <a:gd name="T36" fmla="*/ 556 w 3302"/>
              <a:gd name="T37" fmla="*/ 3151 h 3243"/>
              <a:gd name="T38" fmla="*/ 0 w 3302"/>
              <a:gd name="T39" fmla="*/ 2526 h 3243"/>
              <a:gd name="T40" fmla="*/ 848 w 3302"/>
              <a:gd name="T41" fmla="*/ 2614 h 3243"/>
              <a:gd name="T42" fmla="*/ 765 w 3302"/>
              <a:gd name="T43" fmla="*/ 2792 h 3243"/>
              <a:gd name="T44" fmla="*/ 1519 w 3302"/>
              <a:gd name="T45" fmla="*/ 3017 h 3243"/>
              <a:gd name="T46" fmla="*/ 1519 w 3302"/>
              <a:gd name="T47" fmla="*/ 1179 h 3243"/>
              <a:gd name="T48" fmla="*/ 900 w 3302"/>
              <a:gd name="T49" fmla="*/ 1179 h 3243"/>
              <a:gd name="T50" fmla="*/ 702 w 3302"/>
              <a:gd name="T51" fmla="*/ 1281 h 3243"/>
              <a:gd name="T52" fmla="*/ 457 w 3302"/>
              <a:gd name="T53" fmla="*/ 1036 h 3243"/>
              <a:gd name="T54" fmla="*/ 702 w 3302"/>
              <a:gd name="T55" fmla="*/ 791 h 3243"/>
              <a:gd name="T56" fmla="*/ 915 w 3302"/>
              <a:gd name="T57" fmla="*/ 914 h 3243"/>
              <a:gd name="T58" fmla="*/ 1519 w 3302"/>
              <a:gd name="T59" fmla="*/ 914 h 3243"/>
              <a:gd name="T60" fmla="*/ 1519 w 3302"/>
              <a:gd name="T61" fmla="*/ 645 h 3243"/>
              <a:gd name="T62" fmla="*/ 1315 w 3302"/>
              <a:gd name="T63" fmla="*/ 336 h 3243"/>
              <a:gd name="T64" fmla="*/ 1651 w 3302"/>
              <a:gd name="T65" fmla="*/ 0 h 3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302" h="3243">
                <a:moveTo>
                  <a:pt x="1651" y="0"/>
                </a:moveTo>
                <a:cubicBezTo>
                  <a:pt x="1836" y="0"/>
                  <a:pt x="1987" y="150"/>
                  <a:pt x="1987" y="336"/>
                </a:cubicBezTo>
                <a:cubicBezTo>
                  <a:pt x="1987" y="475"/>
                  <a:pt x="1903" y="593"/>
                  <a:pt x="1783" y="645"/>
                </a:cubicBezTo>
                <a:lnTo>
                  <a:pt x="1783" y="914"/>
                </a:lnTo>
                <a:lnTo>
                  <a:pt x="2387" y="914"/>
                </a:lnTo>
                <a:cubicBezTo>
                  <a:pt x="2429" y="840"/>
                  <a:pt x="2509" y="791"/>
                  <a:pt x="2600" y="791"/>
                </a:cubicBezTo>
                <a:cubicBezTo>
                  <a:pt x="2735" y="791"/>
                  <a:pt x="2845" y="900"/>
                  <a:pt x="2845" y="1036"/>
                </a:cubicBezTo>
                <a:cubicBezTo>
                  <a:pt x="2845" y="1171"/>
                  <a:pt x="2735" y="1281"/>
                  <a:pt x="2600" y="1281"/>
                </a:cubicBezTo>
                <a:cubicBezTo>
                  <a:pt x="2518" y="1281"/>
                  <a:pt x="2446" y="1241"/>
                  <a:pt x="2401" y="1179"/>
                </a:cubicBezTo>
                <a:lnTo>
                  <a:pt x="1783" y="1179"/>
                </a:lnTo>
                <a:lnTo>
                  <a:pt x="1783" y="3017"/>
                </a:lnTo>
                <a:cubicBezTo>
                  <a:pt x="2042" y="2999"/>
                  <a:pt x="2293" y="2923"/>
                  <a:pt x="2536" y="2792"/>
                </a:cubicBezTo>
                <a:lnTo>
                  <a:pt x="2453" y="2614"/>
                </a:lnTo>
                <a:lnTo>
                  <a:pt x="3302" y="2526"/>
                </a:lnTo>
                <a:lnTo>
                  <a:pt x="2745" y="3151"/>
                </a:lnTo>
                <a:lnTo>
                  <a:pt x="2648" y="3008"/>
                </a:lnTo>
                <a:cubicBezTo>
                  <a:pt x="2340" y="3163"/>
                  <a:pt x="2008" y="3243"/>
                  <a:pt x="1651" y="3240"/>
                </a:cubicBezTo>
                <a:cubicBezTo>
                  <a:pt x="1293" y="3243"/>
                  <a:pt x="962" y="3163"/>
                  <a:pt x="654" y="3008"/>
                </a:cubicBezTo>
                <a:lnTo>
                  <a:pt x="556" y="3151"/>
                </a:lnTo>
                <a:lnTo>
                  <a:pt x="0" y="2526"/>
                </a:lnTo>
                <a:lnTo>
                  <a:pt x="848" y="2614"/>
                </a:lnTo>
                <a:lnTo>
                  <a:pt x="765" y="2792"/>
                </a:lnTo>
                <a:cubicBezTo>
                  <a:pt x="1008" y="2923"/>
                  <a:pt x="1260" y="2999"/>
                  <a:pt x="1519" y="3017"/>
                </a:cubicBezTo>
                <a:lnTo>
                  <a:pt x="1519" y="1179"/>
                </a:lnTo>
                <a:lnTo>
                  <a:pt x="900" y="1179"/>
                </a:lnTo>
                <a:cubicBezTo>
                  <a:pt x="856" y="1241"/>
                  <a:pt x="784" y="1281"/>
                  <a:pt x="702" y="1281"/>
                </a:cubicBezTo>
                <a:cubicBezTo>
                  <a:pt x="567" y="1281"/>
                  <a:pt x="457" y="1171"/>
                  <a:pt x="457" y="1036"/>
                </a:cubicBezTo>
                <a:cubicBezTo>
                  <a:pt x="457" y="900"/>
                  <a:pt x="567" y="791"/>
                  <a:pt x="702" y="791"/>
                </a:cubicBezTo>
                <a:cubicBezTo>
                  <a:pt x="793" y="791"/>
                  <a:pt x="873" y="840"/>
                  <a:pt x="915" y="914"/>
                </a:cubicBezTo>
                <a:lnTo>
                  <a:pt x="1519" y="914"/>
                </a:lnTo>
                <a:lnTo>
                  <a:pt x="1519" y="645"/>
                </a:lnTo>
                <a:cubicBezTo>
                  <a:pt x="1399" y="593"/>
                  <a:pt x="1315" y="475"/>
                  <a:pt x="1315" y="336"/>
                </a:cubicBezTo>
                <a:cubicBezTo>
                  <a:pt x="1315" y="150"/>
                  <a:pt x="1465" y="0"/>
                  <a:pt x="1651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t-BR" sz="2400"/>
          </a:p>
        </p:txBody>
      </p:sp>
      <p:sp>
        <p:nvSpPr>
          <p:cNvPr id="222" name="Freeform 5">
            <a:extLst>
              <a:ext uri="{FF2B5EF4-FFF2-40B4-BE49-F238E27FC236}">
                <a16:creationId xmlns:a16="http://schemas.microsoft.com/office/drawing/2014/main" id="{DD0DBCB1-EC28-4B0A-901F-4B374630A349}"/>
              </a:ext>
            </a:extLst>
          </p:cNvPr>
          <p:cNvSpPr>
            <a:spLocks/>
          </p:cNvSpPr>
          <p:nvPr/>
        </p:nvSpPr>
        <p:spPr bwMode="auto">
          <a:xfrm flipH="1">
            <a:off x="9296042" y="1867546"/>
            <a:ext cx="125319" cy="123351"/>
          </a:xfrm>
          <a:custGeom>
            <a:avLst/>
            <a:gdLst>
              <a:gd name="T0" fmla="*/ 1651 w 3302"/>
              <a:gd name="T1" fmla="*/ 0 h 3243"/>
              <a:gd name="T2" fmla="*/ 1987 w 3302"/>
              <a:gd name="T3" fmla="*/ 336 h 3243"/>
              <a:gd name="T4" fmla="*/ 1783 w 3302"/>
              <a:gd name="T5" fmla="*/ 645 h 3243"/>
              <a:gd name="T6" fmla="*/ 1783 w 3302"/>
              <a:gd name="T7" fmla="*/ 914 h 3243"/>
              <a:gd name="T8" fmla="*/ 2387 w 3302"/>
              <a:gd name="T9" fmla="*/ 914 h 3243"/>
              <a:gd name="T10" fmla="*/ 2600 w 3302"/>
              <a:gd name="T11" fmla="*/ 791 h 3243"/>
              <a:gd name="T12" fmla="*/ 2845 w 3302"/>
              <a:gd name="T13" fmla="*/ 1036 h 3243"/>
              <a:gd name="T14" fmla="*/ 2600 w 3302"/>
              <a:gd name="T15" fmla="*/ 1281 h 3243"/>
              <a:gd name="T16" fmla="*/ 2401 w 3302"/>
              <a:gd name="T17" fmla="*/ 1179 h 3243"/>
              <a:gd name="T18" fmla="*/ 1783 w 3302"/>
              <a:gd name="T19" fmla="*/ 1179 h 3243"/>
              <a:gd name="T20" fmla="*/ 1783 w 3302"/>
              <a:gd name="T21" fmla="*/ 3017 h 3243"/>
              <a:gd name="T22" fmla="*/ 2536 w 3302"/>
              <a:gd name="T23" fmla="*/ 2792 h 3243"/>
              <a:gd name="T24" fmla="*/ 2453 w 3302"/>
              <a:gd name="T25" fmla="*/ 2614 h 3243"/>
              <a:gd name="T26" fmla="*/ 3302 w 3302"/>
              <a:gd name="T27" fmla="*/ 2526 h 3243"/>
              <a:gd name="T28" fmla="*/ 2745 w 3302"/>
              <a:gd name="T29" fmla="*/ 3151 h 3243"/>
              <a:gd name="T30" fmla="*/ 2648 w 3302"/>
              <a:gd name="T31" fmla="*/ 3008 h 3243"/>
              <a:gd name="T32" fmla="*/ 1651 w 3302"/>
              <a:gd name="T33" fmla="*/ 3240 h 3243"/>
              <a:gd name="T34" fmla="*/ 654 w 3302"/>
              <a:gd name="T35" fmla="*/ 3008 h 3243"/>
              <a:gd name="T36" fmla="*/ 556 w 3302"/>
              <a:gd name="T37" fmla="*/ 3151 h 3243"/>
              <a:gd name="T38" fmla="*/ 0 w 3302"/>
              <a:gd name="T39" fmla="*/ 2526 h 3243"/>
              <a:gd name="T40" fmla="*/ 848 w 3302"/>
              <a:gd name="T41" fmla="*/ 2614 h 3243"/>
              <a:gd name="T42" fmla="*/ 765 w 3302"/>
              <a:gd name="T43" fmla="*/ 2792 h 3243"/>
              <a:gd name="T44" fmla="*/ 1519 w 3302"/>
              <a:gd name="T45" fmla="*/ 3017 h 3243"/>
              <a:gd name="T46" fmla="*/ 1519 w 3302"/>
              <a:gd name="T47" fmla="*/ 1179 h 3243"/>
              <a:gd name="T48" fmla="*/ 900 w 3302"/>
              <a:gd name="T49" fmla="*/ 1179 h 3243"/>
              <a:gd name="T50" fmla="*/ 702 w 3302"/>
              <a:gd name="T51" fmla="*/ 1281 h 3243"/>
              <a:gd name="T52" fmla="*/ 457 w 3302"/>
              <a:gd name="T53" fmla="*/ 1036 h 3243"/>
              <a:gd name="T54" fmla="*/ 702 w 3302"/>
              <a:gd name="T55" fmla="*/ 791 h 3243"/>
              <a:gd name="T56" fmla="*/ 915 w 3302"/>
              <a:gd name="T57" fmla="*/ 914 h 3243"/>
              <a:gd name="T58" fmla="*/ 1519 w 3302"/>
              <a:gd name="T59" fmla="*/ 914 h 3243"/>
              <a:gd name="T60" fmla="*/ 1519 w 3302"/>
              <a:gd name="T61" fmla="*/ 645 h 3243"/>
              <a:gd name="T62" fmla="*/ 1315 w 3302"/>
              <a:gd name="T63" fmla="*/ 336 h 3243"/>
              <a:gd name="T64" fmla="*/ 1651 w 3302"/>
              <a:gd name="T65" fmla="*/ 0 h 3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302" h="3243">
                <a:moveTo>
                  <a:pt x="1651" y="0"/>
                </a:moveTo>
                <a:cubicBezTo>
                  <a:pt x="1836" y="0"/>
                  <a:pt x="1987" y="150"/>
                  <a:pt x="1987" y="336"/>
                </a:cubicBezTo>
                <a:cubicBezTo>
                  <a:pt x="1987" y="475"/>
                  <a:pt x="1903" y="593"/>
                  <a:pt x="1783" y="645"/>
                </a:cubicBezTo>
                <a:lnTo>
                  <a:pt x="1783" y="914"/>
                </a:lnTo>
                <a:lnTo>
                  <a:pt x="2387" y="914"/>
                </a:lnTo>
                <a:cubicBezTo>
                  <a:pt x="2429" y="840"/>
                  <a:pt x="2509" y="791"/>
                  <a:pt x="2600" y="791"/>
                </a:cubicBezTo>
                <a:cubicBezTo>
                  <a:pt x="2735" y="791"/>
                  <a:pt x="2845" y="900"/>
                  <a:pt x="2845" y="1036"/>
                </a:cubicBezTo>
                <a:cubicBezTo>
                  <a:pt x="2845" y="1171"/>
                  <a:pt x="2735" y="1281"/>
                  <a:pt x="2600" y="1281"/>
                </a:cubicBezTo>
                <a:cubicBezTo>
                  <a:pt x="2518" y="1281"/>
                  <a:pt x="2446" y="1241"/>
                  <a:pt x="2401" y="1179"/>
                </a:cubicBezTo>
                <a:lnTo>
                  <a:pt x="1783" y="1179"/>
                </a:lnTo>
                <a:lnTo>
                  <a:pt x="1783" y="3017"/>
                </a:lnTo>
                <a:cubicBezTo>
                  <a:pt x="2042" y="2999"/>
                  <a:pt x="2293" y="2923"/>
                  <a:pt x="2536" y="2792"/>
                </a:cubicBezTo>
                <a:lnTo>
                  <a:pt x="2453" y="2614"/>
                </a:lnTo>
                <a:lnTo>
                  <a:pt x="3302" y="2526"/>
                </a:lnTo>
                <a:lnTo>
                  <a:pt x="2745" y="3151"/>
                </a:lnTo>
                <a:lnTo>
                  <a:pt x="2648" y="3008"/>
                </a:lnTo>
                <a:cubicBezTo>
                  <a:pt x="2340" y="3163"/>
                  <a:pt x="2008" y="3243"/>
                  <a:pt x="1651" y="3240"/>
                </a:cubicBezTo>
                <a:cubicBezTo>
                  <a:pt x="1293" y="3243"/>
                  <a:pt x="962" y="3163"/>
                  <a:pt x="654" y="3008"/>
                </a:cubicBezTo>
                <a:lnTo>
                  <a:pt x="556" y="3151"/>
                </a:lnTo>
                <a:lnTo>
                  <a:pt x="0" y="2526"/>
                </a:lnTo>
                <a:lnTo>
                  <a:pt x="848" y="2614"/>
                </a:lnTo>
                <a:lnTo>
                  <a:pt x="765" y="2792"/>
                </a:lnTo>
                <a:cubicBezTo>
                  <a:pt x="1008" y="2923"/>
                  <a:pt x="1260" y="2999"/>
                  <a:pt x="1519" y="3017"/>
                </a:cubicBezTo>
                <a:lnTo>
                  <a:pt x="1519" y="1179"/>
                </a:lnTo>
                <a:lnTo>
                  <a:pt x="900" y="1179"/>
                </a:lnTo>
                <a:cubicBezTo>
                  <a:pt x="856" y="1241"/>
                  <a:pt x="784" y="1281"/>
                  <a:pt x="702" y="1281"/>
                </a:cubicBezTo>
                <a:cubicBezTo>
                  <a:pt x="567" y="1281"/>
                  <a:pt x="457" y="1171"/>
                  <a:pt x="457" y="1036"/>
                </a:cubicBezTo>
                <a:cubicBezTo>
                  <a:pt x="457" y="900"/>
                  <a:pt x="567" y="791"/>
                  <a:pt x="702" y="791"/>
                </a:cubicBezTo>
                <a:cubicBezTo>
                  <a:pt x="793" y="791"/>
                  <a:pt x="873" y="840"/>
                  <a:pt x="915" y="914"/>
                </a:cubicBezTo>
                <a:lnTo>
                  <a:pt x="1519" y="914"/>
                </a:lnTo>
                <a:lnTo>
                  <a:pt x="1519" y="645"/>
                </a:lnTo>
                <a:cubicBezTo>
                  <a:pt x="1399" y="593"/>
                  <a:pt x="1315" y="475"/>
                  <a:pt x="1315" y="336"/>
                </a:cubicBezTo>
                <a:cubicBezTo>
                  <a:pt x="1315" y="150"/>
                  <a:pt x="1465" y="0"/>
                  <a:pt x="1651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t-BR" sz="2400"/>
          </a:p>
        </p:txBody>
      </p:sp>
      <p:sp>
        <p:nvSpPr>
          <p:cNvPr id="223" name="Freeform 5">
            <a:extLst>
              <a:ext uri="{FF2B5EF4-FFF2-40B4-BE49-F238E27FC236}">
                <a16:creationId xmlns:a16="http://schemas.microsoft.com/office/drawing/2014/main" id="{AFE0D046-69C1-4D42-986C-E06CC81990CF}"/>
              </a:ext>
            </a:extLst>
          </p:cNvPr>
          <p:cNvSpPr>
            <a:spLocks/>
          </p:cNvSpPr>
          <p:nvPr/>
        </p:nvSpPr>
        <p:spPr bwMode="auto">
          <a:xfrm flipH="1">
            <a:off x="9356367" y="2089797"/>
            <a:ext cx="125319" cy="123351"/>
          </a:xfrm>
          <a:custGeom>
            <a:avLst/>
            <a:gdLst>
              <a:gd name="T0" fmla="*/ 1651 w 3302"/>
              <a:gd name="T1" fmla="*/ 0 h 3243"/>
              <a:gd name="T2" fmla="*/ 1987 w 3302"/>
              <a:gd name="T3" fmla="*/ 336 h 3243"/>
              <a:gd name="T4" fmla="*/ 1783 w 3302"/>
              <a:gd name="T5" fmla="*/ 645 h 3243"/>
              <a:gd name="T6" fmla="*/ 1783 w 3302"/>
              <a:gd name="T7" fmla="*/ 914 h 3243"/>
              <a:gd name="T8" fmla="*/ 2387 w 3302"/>
              <a:gd name="T9" fmla="*/ 914 h 3243"/>
              <a:gd name="T10" fmla="*/ 2600 w 3302"/>
              <a:gd name="T11" fmla="*/ 791 h 3243"/>
              <a:gd name="T12" fmla="*/ 2845 w 3302"/>
              <a:gd name="T13" fmla="*/ 1036 h 3243"/>
              <a:gd name="T14" fmla="*/ 2600 w 3302"/>
              <a:gd name="T15" fmla="*/ 1281 h 3243"/>
              <a:gd name="T16" fmla="*/ 2401 w 3302"/>
              <a:gd name="T17" fmla="*/ 1179 h 3243"/>
              <a:gd name="T18" fmla="*/ 1783 w 3302"/>
              <a:gd name="T19" fmla="*/ 1179 h 3243"/>
              <a:gd name="T20" fmla="*/ 1783 w 3302"/>
              <a:gd name="T21" fmla="*/ 3017 h 3243"/>
              <a:gd name="T22" fmla="*/ 2536 w 3302"/>
              <a:gd name="T23" fmla="*/ 2792 h 3243"/>
              <a:gd name="T24" fmla="*/ 2453 w 3302"/>
              <a:gd name="T25" fmla="*/ 2614 h 3243"/>
              <a:gd name="T26" fmla="*/ 3302 w 3302"/>
              <a:gd name="T27" fmla="*/ 2526 h 3243"/>
              <a:gd name="T28" fmla="*/ 2745 w 3302"/>
              <a:gd name="T29" fmla="*/ 3151 h 3243"/>
              <a:gd name="T30" fmla="*/ 2648 w 3302"/>
              <a:gd name="T31" fmla="*/ 3008 h 3243"/>
              <a:gd name="T32" fmla="*/ 1651 w 3302"/>
              <a:gd name="T33" fmla="*/ 3240 h 3243"/>
              <a:gd name="T34" fmla="*/ 654 w 3302"/>
              <a:gd name="T35" fmla="*/ 3008 h 3243"/>
              <a:gd name="T36" fmla="*/ 556 w 3302"/>
              <a:gd name="T37" fmla="*/ 3151 h 3243"/>
              <a:gd name="T38" fmla="*/ 0 w 3302"/>
              <a:gd name="T39" fmla="*/ 2526 h 3243"/>
              <a:gd name="T40" fmla="*/ 848 w 3302"/>
              <a:gd name="T41" fmla="*/ 2614 h 3243"/>
              <a:gd name="T42" fmla="*/ 765 w 3302"/>
              <a:gd name="T43" fmla="*/ 2792 h 3243"/>
              <a:gd name="T44" fmla="*/ 1519 w 3302"/>
              <a:gd name="T45" fmla="*/ 3017 h 3243"/>
              <a:gd name="T46" fmla="*/ 1519 w 3302"/>
              <a:gd name="T47" fmla="*/ 1179 h 3243"/>
              <a:gd name="T48" fmla="*/ 900 w 3302"/>
              <a:gd name="T49" fmla="*/ 1179 h 3243"/>
              <a:gd name="T50" fmla="*/ 702 w 3302"/>
              <a:gd name="T51" fmla="*/ 1281 h 3243"/>
              <a:gd name="T52" fmla="*/ 457 w 3302"/>
              <a:gd name="T53" fmla="*/ 1036 h 3243"/>
              <a:gd name="T54" fmla="*/ 702 w 3302"/>
              <a:gd name="T55" fmla="*/ 791 h 3243"/>
              <a:gd name="T56" fmla="*/ 915 w 3302"/>
              <a:gd name="T57" fmla="*/ 914 h 3243"/>
              <a:gd name="T58" fmla="*/ 1519 w 3302"/>
              <a:gd name="T59" fmla="*/ 914 h 3243"/>
              <a:gd name="T60" fmla="*/ 1519 w 3302"/>
              <a:gd name="T61" fmla="*/ 645 h 3243"/>
              <a:gd name="T62" fmla="*/ 1315 w 3302"/>
              <a:gd name="T63" fmla="*/ 336 h 3243"/>
              <a:gd name="T64" fmla="*/ 1651 w 3302"/>
              <a:gd name="T65" fmla="*/ 0 h 3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302" h="3243">
                <a:moveTo>
                  <a:pt x="1651" y="0"/>
                </a:moveTo>
                <a:cubicBezTo>
                  <a:pt x="1836" y="0"/>
                  <a:pt x="1987" y="150"/>
                  <a:pt x="1987" y="336"/>
                </a:cubicBezTo>
                <a:cubicBezTo>
                  <a:pt x="1987" y="475"/>
                  <a:pt x="1903" y="593"/>
                  <a:pt x="1783" y="645"/>
                </a:cubicBezTo>
                <a:lnTo>
                  <a:pt x="1783" y="914"/>
                </a:lnTo>
                <a:lnTo>
                  <a:pt x="2387" y="914"/>
                </a:lnTo>
                <a:cubicBezTo>
                  <a:pt x="2429" y="840"/>
                  <a:pt x="2509" y="791"/>
                  <a:pt x="2600" y="791"/>
                </a:cubicBezTo>
                <a:cubicBezTo>
                  <a:pt x="2735" y="791"/>
                  <a:pt x="2845" y="900"/>
                  <a:pt x="2845" y="1036"/>
                </a:cubicBezTo>
                <a:cubicBezTo>
                  <a:pt x="2845" y="1171"/>
                  <a:pt x="2735" y="1281"/>
                  <a:pt x="2600" y="1281"/>
                </a:cubicBezTo>
                <a:cubicBezTo>
                  <a:pt x="2518" y="1281"/>
                  <a:pt x="2446" y="1241"/>
                  <a:pt x="2401" y="1179"/>
                </a:cubicBezTo>
                <a:lnTo>
                  <a:pt x="1783" y="1179"/>
                </a:lnTo>
                <a:lnTo>
                  <a:pt x="1783" y="3017"/>
                </a:lnTo>
                <a:cubicBezTo>
                  <a:pt x="2042" y="2999"/>
                  <a:pt x="2293" y="2923"/>
                  <a:pt x="2536" y="2792"/>
                </a:cubicBezTo>
                <a:lnTo>
                  <a:pt x="2453" y="2614"/>
                </a:lnTo>
                <a:lnTo>
                  <a:pt x="3302" y="2526"/>
                </a:lnTo>
                <a:lnTo>
                  <a:pt x="2745" y="3151"/>
                </a:lnTo>
                <a:lnTo>
                  <a:pt x="2648" y="3008"/>
                </a:lnTo>
                <a:cubicBezTo>
                  <a:pt x="2340" y="3163"/>
                  <a:pt x="2008" y="3243"/>
                  <a:pt x="1651" y="3240"/>
                </a:cubicBezTo>
                <a:cubicBezTo>
                  <a:pt x="1293" y="3243"/>
                  <a:pt x="962" y="3163"/>
                  <a:pt x="654" y="3008"/>
                </a:cubicBezTo>
                <a:lnTo>
                  <a:pt x="556" y="3151"/>
                </a:lnTo>
                <a:lnTo>
                  <a:pt x="0" y="2526"/>
                </a:lnTo>
                <a:lnTo>
                  <a:pt x="848" y="2614"/>
                </a:lnTo>
                <a:lnTo>
                  <a:pt x="765" y="2792"/>
                </a:lnTo>
                <a:cubicBezTo>
                  <a:pt x="1008" y="2923"/>
                  <a:pt x="1260" y="2999"/>
                  <a:pt x="1519" y="3017"/>
                </a:cubicBezTo>
                <a:lnTo>
                  <a:pt x="1519" y="1179"/>
                </a:lnTo>
                <a:lnTo>
                  <a:pt x="900" y="1179"/>
                </a:lnTo>
                <a:cubicBezTo>
                  <a:pt x="856" y="1241"/>
                  <a:pt x="784" y="1281"/>
                  <a:pt x="702" y="1281"/>
                </a:cubicBezTo>
                <a:cubicBezTo>
                  <a:pt x="567" y="1281"/>
                  <a:pt x="457" y="1171"/>
                  <a:pt x="457" y="1036"/>
                </a:cubicBezTo>
                <a:cubicBezTo>
                  <a:pt x="457" y="900"/>
                  <a:pt x="567" y="791"/>
                  <a:pt x="702" y="791"/>
                </a:cubicBezTo>
                <a:cubicBezTo>
                  <a:pt x="793" y="791"/>
                  <a:pt x="873" y="840"/>
                  <a:pt x="915" y="914"/>
                </a:cubicBezTo>
                <a:lnTo>
                  <a:pt x="1519" y="914"/>
                </a:lnTo>
                <a:lnTo>
                  <a:pt x="1519" y="645"/>
                </a:lnTo>
                <a:cubicBezTo>
                  <a:pt x="1399" y="593"/>
                  <a:pt x="1315" y="475"/>
                  <a:pt x="1315" y="336"/>
                </a:cubicBezTo>
                <a:cubicBezTo>
                  <a:pt x="1315" y="150"/>
                  <a:pt x="1465" y="0"/>
                  <a:pt x="1651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t-BR" sz="2400"/>
          </a:p>
        </p:txBody>
      </p:sp>
      <p:sp>
        <p:nvSpPr>
          <p:cNvPr id="224" name="Freeform 5">
            <a:extLst>
              <a:ext uri="{FF2B5EF4-FFF2-40B4-BE49-F238E27FC236}">
                <a16:creationId xmlns:a16="http://schemas.microsoft.com/office/drawing/2014/main" id="{731E8934-1D1D-4EFC-8087-32AB4FC9ACC9}"/>
              </a:ext>
            </a:extLst>
          </p:cNvPr>
          <p:cNvSpPr>
            <a:spLocks/>
          </p:cNvSpPr>
          <p:nvPr/>
        </p:nvSpPr>
        <p:spPr bwMode="auto">
          <a:xfrm flipH="1">
            <a:off x="9353191" y="2261246"/>
            <a:ext cx="125319" cy="123351"/>
          </a:xfrm>
          <a:custGeom>
            <a:avLst/>
            <a:gdLst>
              <a:gd name="T0" fmla="*/ 1651 w 3302"/>
              <a:gd name="T1" fmla="*/ 0 h 3243"/>
              <a:gd name="T2" fmla="*/ 1987 w 3302"/>
              <a:gd name="T3" fmla="*/ 336 h 3243"/>
              <a:gd name="T4" fmla="*/ 1783 w 3302"/>
              <a:gd name="T5" fmla="*/ 645 h 3243"/>
              <a:gd name="T6" fmla="*/ 1783 w 3302"/>
              <a:gd name="T7" fmla="*/ 914 h 3243"/>
              <a:gd name="T8" fmla="*/ 2387 w 3302"/>
              <a:gd name="T9" fmla="*/ 914 h 3243"/>
              <a:gd name="T10" fmla="*/ 2600 w 3302"/>
              <a:gd name="T11" fmla="*/ 791 h 3243"/>
              <a:gd name="T12" fmla="*/ 2845 w 3302"/>
              <a:gd name="T13" fmla="*/ 1036 h 3243"/>
              <a:gd name="T14" fmla="*/ 2600 w 3302"/>
              <a:gd name="T15" fmla="*/ 1281 h 3243"/>
              <a:gd name="T16" fmla="*/ 2401 w 3302"/>
              <a:gd name="T17" fmla="*/ 1179 h 3243"/>
              <a:gd name="T18" fmla="*/ 1783 w 3302"/>
              <a:gd name="T19" fmla="*/ 1179 h 3243"/>
              <a:gd name="T20" fmla="*/ 1783 w 3302"/>
              <a:gd name="T21" fmla="*/ 3017 h 3243"/>
              <a:gd name="T22" fmla="*/ 2536 w 3302"/>
              <a:gd name="T23" fmla="*/ 2792 h 3243"/>
              <a:gd name="T24" fmla="*/ 2453 w 3302"/>
              <a:gd name="T25" fmla="*/ 2614 h 3243"/>
              <a:gd name="T26" fmla="*/ 3302 w 3302"/>
              <a:gd name="T27" fmla="*/ 2526 h 3243"/>
              <a:gd name="T28" fmla="*/ 2745 w 3302"/>
              <a:gd name="T29" fmla="*/ 3151 h 3243"/>
              <a:gd name="T30" fmla="*/ 2648 w 3302"/>
              <a:gd name="T31" fmla="*/ 3008 h 3243"/>
              <a:gd name="T32" fmla="*/ 1651 w 3302"/>
              <a:gd name="T33" fmla="*/ 3240 h 3243"/>
              <a:gd name="T34" fmla="*/ 654 w 3302"/>
              <a:gd name="T35" fmla="*/ 3008 h 3243"/>
              <a:gd name="T36" fmla="*/ 556 w 3302"/>
              <a:gd name="T37" fmla="*/ 3151 h 3243"/>
              <a:gd name="T38" fmla="*/ 0 w 3302"/>
              <a:gd name="T39" fmla="*/ 2526 h 3243"/>
              <a:gd name="T40" fmla="*/ 848 w 3302"/>
              <a:gd name="T41" fmla="*/ 2614 h 3243"/>
              <a:gd name="T42" fmla="*/ 765 w 3302"/>
              <a:gd name="T43" fmla="*/ 2792 h 3243"/>
              <a:gd name="T44" fmla="*/ 1519 w 3302"/>
              <a:gd name="T45" fmla="*/ 3017 h 3243"/>
              <a:gd name="T46" fmla="*/ 1519 w 3302"/>
              <a:gd name="T47" fmla="*/ 1179 h 3243"/>
              <a:gd name="T48" fmla="*/ 900 w 3302"/>
              <a:gd name="T49" fmla="*/ 1179 h 3243"/>
              <a:gd name="T50" fmla="*/ 702 w 3302"/>
              <a:gd name="T51" fmla="*/ 1281 h 3243"/>
              <a:gd name="T52" fmla="*/ 457 w 3302"/>
              <a:gd name="T53" fmla="*/ 1036 h 3243"/>
              <a:gd name="T54" fmla="*/ 702 w 3302"/>
              <a:gd name="T55" fmla="*/ 791 h 3243"/>
              <a:gd name="T56" fmla="*/ 915 w 3302"/>
              <a:gd name="T57" fmla="*/ 914 h 3243"/>
              <a:gd name="T58" fmla="*/ 1519 w 3302"/>
              <a:gd name="T59" fmla="*/ 914 h 3243"/>
              <a:gd name="T60" fmla="*/ 1519 w 3302"/>
              <a:gd name="T61" fmla="*/ 645 h 3243"/>
              <a:gd name="T62" fmla="*/ 1315 w 3302"/>
              <a:gd name="T63" fmla="*/ 336 h 3243"/>
              <a:gd name="T64" fmla="*/ 1651 w 3302"/>
              <a:gd name="T65" fmla="*/ 0 h 3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302" h="3243">
                <a:moveTo>
                  <a:pt x="1651" y="0"/>
                </a:moveTo>
                <a:cubicBezTo>
                  <a:pt x="1836" y="0"/>
                  <a:pt x="1987" y="150"/>
                  <a:pt x="1987" y="336"/>
                </a:cubicBezTo>
                <a:cubicBezTo>
                  <a:pt x="1987" y="475"/>
                  <a:pt x="1903" y="593"/>
                  <a:pt x="1783" y="645"/>
                </a:cubicBezTo>
                <a:lnTo>
                  <a:pt x="1783" y="914"/>
                </a:lnTo>
                <a:lnTo>
                  <a:pt x="2387" y="914"/>
                </a:lnTo>
                <a:cubicBezTo>
                  <a:pt x="2429" y="840"/>
                  <a:pt x="2509" y="791"/>
                  <a:pt x="2600" y="791"/>
                </a:cubicBezTo>
                <a:cubicBezTo>
                  <a:pt x="2735" y="791"/>
                  <a:pt x="2845" y="900"/>
                  <a:pt x="2845" y="1036"/>
                </a:cubicBezTo>
                <a:cubicBezTo>
                  <a:pt x="2845" y="1171"/>
                  <a:pt x="2735" y="1281"/>
                  <a:pt x="2600" y="1281"/>
                </a:cubicBezTo>
                <a:cubicBezTo>
                  <a:pt x="2518" y="1281"/>
                  <a:pt x="2446" y="1241"/>
                  <a:pt x="2401" y="1179"/>
                </a:cubicBezTo>
                <a:lnTo>
                  <a:pt x="1783" y="1179"/>
                </a:lnTo>
                <a:lnTo>
                  <a:pt x="1783" y="3017"/>
                </a:lnTo>
                <a:cubicBezTo>
                  <a:pt x="2042" y="2999"/>
                  <a:pt x="2293" y="2923"/>
                  <a:pt x="2536" y="2792"/>
                </a:cubicBezTo>
                <a:lnTo>
                  <a:pt x="2453" y="2614"/>
                </a:lnTo>
                <a:lnTo>
                  <a:pt x="3302" y="2526"/>
                </a:lnTo>
                <a:lnTo>
                  <a:pt x="2745" y="3151"/>
                </a:lnTo>
                <a:lnTo>
                  <a:pt x="2648" y="3008"/>
                </a:lnTo>
                <a:cubicBezTo>
                  <a:pt x="2340" y="3163"/>
                  <a:pt x="2008" y="3243"/>
                  <a:pt x="1651" y="3240"/>
                </a:cubicBezTo>
                <a:cubicBezTo>
                  <a:pt x="1293" y="3243"/>
                  <a:pt x="962" y="3163"/>
                  <a:pt x="654" y="3008"/>
                </a:cubicBezTo>
                <a:lnTo>
                  <a:pt x="556" y="3151"/>
                </a:lnTo>
                <a:lnTo>
                  <a:pt x="0" y="2526"/>
                </a:lnTo>
                <a:lnTo>
                  <a:pt x="848" y="2614"/>
                </a:lnTo>
                <a:lnTo>
                  <a:pt x="765" y="2792"/>
                </a:lnTo>
                <a:cubicBezTo>
                  <a:pt x="1008" y="2923"/>
                  <a:pt x="1260" y="2999"/>
                  <a:pt x="1519" y="3017"/>
                </a:cubicBezTo>
                <a:lnTo>
                  <a:pt x="1519" y="1179"/>
                </a:lnTo>
                <a:lnTo>
                  <a:pt x="900" y="1179"/>
                </a:lnTo>
                <a:cubicBezTo>
                  <a:pt x="856" y="1241"/>
                  <a:pt x="784" y="1281"/>
                  <a:pt x="702" y="1281"/>
                </a:cubicBezTo>
                <a:cubicBezTo>
                  <a:pt x="567" y="1281"/>
                  <a:pt x="457" y="1171"/>
                  <a:pt x="457" y="1036"/>
                </a:cubicBezTo>
                <a:cubicBezTo>
                  <a:pt x="457" y="900"/>
                  <a:pt x="567" y="791"/>
                  <a:pt x="702" y="791"/>
                </a:cubicBezTo>
                <a:cubicBezTo>
                  <a:pt x="793" y="791"/>
                  <a:pt x="873" y="840"/>
                  <a:pt x="915" y="914"/>
                </a:cubicBezTo>
                <a:lnTo>
                  <a:pt x="1519" y="914"/>
                </a:lnTo>
                <a:lnTo>
                  <a:pt x="1519" y="645"/>
                </a:lnTo>
                <a:cubicBezTo>
                  <a:pt x="1399" y="593"/>
                  <a:pt x="1315" y="475"/>
                  <a:pt x="1315" y="336"/>
                </a:cubicBezTo>
                <a:cubicBezTo>
                  <a:pt x="1315" y="150"/>
                  <a:pt x="1465" y="0"/>
                  <a:pt x="1651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t-BR" sz="2400"/>
          </a:p>
        </p:txBody>
      </p:sp>
      <p:sp>
        <p:nvSpPr>
          <p:cNvPr id="225" name="Freeform 5">
            <a:extLst>
              <a:ext uri="{FF2B5EF4-FFF2-40B4-BE49-F238E27FC236}">
                <a16:creationId xmlns:a16="http://schemas.microsoft.com/office/drawing/2014/main" id="{57DB9715-D26C-4C4B-B7AC-8B5F3EB125DC}"/>
              </a:ext>
            </a:extLst>
          </p:cNvPr>
          <p:cNvSpPr>
            <a:spLocks/>
          </p:cNvSpPr>
          <p:nvPr/>
        </p:nvSpPr>
        <p:spPr bwMode="auto">
          <a:xfrm flipH="1">
            <a:off x="9371491" y="2423789"/>
            <a:ext cx="125319" cy="123351"/>
          </a:xfrm>
          <a:custGeom>
            <a:avLst/>
            <a:gdLst>
              <a:gd name="T0" fmla="*/ 1651 w 3302"/>
              <a:gd name="T1" fmla="*/ 0 h 3243"/>
              <a:gd name="T2" fmla="*/ 1987 w 3302"/>
              <a:gd name="T3" fmla="*/ 336 h 3243"/>
              <a:gd name="T4" fmla="*/ 1783 w 3302"/>
              <a:gd name="T5" fmla="*/ 645 h 3243"/>
              <a:gd name="T6" fmla="*/ 1783 w 3302"/>
              <a:gd name="T7" fmla="*/ 914 h 3243"/>
              <a:gd name="T8" fmla="*/ 2387 w 3302"/>
              <a:gd name="T9" fmla="*/ 914 h 3243"/>
              <a:gd name="T10" fmla="*/ 2600 w 3302"/>
              <a:gd name="T11" fmla="*/ 791 h 3243"/>
              <a:gd name="T12" fmla="*/ 2845 w 3302"/>
              <a:gd name="T13" fmla="*/ 1036 h 3243"/>
              <a:gd name="T14" fmla="*/ 2600 w 3302"/>
              <a:gd name="T15" fmla="*/ 1281 h 3243"/>
              <a:gd name="T16" fmla="*/ 2401 w 3302"/>
              <a:gd name="T17" fmla="*/ 1179 h 3243"/>
              <a:gd name="T18" fmla="*/ 1783 w 3302"/>
              <a:gd name="T19" fmla="*/ 1179 h 3243"/>
              <a:gd name="T20" fmla="*/ 1783 w 3302"/>
              <a:gd name="T21" fmla="*/ 3017 h 3243"/>
              <a:gd name="T22" fmla="*/ 2536 w 3302"/>
              <a:gd name="T23" fmla="*/ 2792 h 3243"/>
              <a:gd name="T24" fmla="*/ 2453 w 3302"/>
              <a:gd name="T25" fmla="*/ 2614 h 3243"/>
              <a:gd name="T26" fmla="*/ 3302 w 3302"/>
              <a:gd name="T27" fmla="*/ 2526 h 3243"/>
              <a:gd name="T28" fmla="*/ 2745 w 3302"/>
              <a:gd name="T29" fmla="*/ 3151 h 3243"/>
              <a:gd name="T30" fmla="*/ 2648 w 3302"/>
              <a:gd name="T31" fmla="*/ 3008 h 3243"/>
              <a:gd name="T32" fmla="*/ 1651 w 3302"/>
              <a:gd name="T33" fmla="*/ 3240 h 3243"/>
              <a:gd name="T34" fmla="*/ 654 w 3302"/>
              <a:gd name="T35" fmla="*/ 3008 h 3243"/>
              <a:gd name="T36" fmla="*/ 556 w 3302"/>
              <a:gd name="T37" fmla="*/ 3151 h 3243"/>
              <a:gd name="T38" fmla="*/ 0 w 3302"/>
              <a:gd name="T39" fmla="*/ 2526 h 3243"/>
              <a:gd name="T40" fmla="*/ 848 w 3302"/>
              <a:gd name="T41" fmla="*/ 2614 h 3243"/>
              <a:gd name="T42" fmla="*/ 765 w 3302"/>
              <a:gd name="T43" fmla="*/ 2792 h 3243"/>
              <a:gd name="T44" fmla="*/ 1519 w 3302"/>
              <a:gd name="T45" fmla="*/ 3017 h 3243"/>
              <a:gd name="T46" fmla="*/ 1519 w 3302"/>
              <a:gd name="T47" fmla="*/ 1179 h 3243"/>
              <a:gd name="T48" fmla="*/ 900 w 3302"/>
              <a:gd name="T49" fmla="*/ 1179 h 3243"/>
              <a:gd name="T50" fmla="*/ 702 w 3302"/>
              <a:gd name="T51" fmla="*/ 1281 h 3243"/>
              <a:gd name="T52" fmla="*/ 457 w 3302"/>
              <a:gd name="T53" fmla="*/ 1036 h 3243"/>
              <a:gd name="T54" fmla="*/ 702 w 3302"/>
              <a:gd name="T55" fmla="*/ 791 h 3243"/>
              <a:gd name="T56" fmla="*/ 915 w 3302"/>
              <a:gd name="T57" fmla="*/ 914 h 3243"/>
              <a:gd name="T58" fmla="*/ 1519 w 3302"/>
              <a:gd name="T59" fmla="*/ 914 h 3243"/>
              <a:gd name="T60" fmla="*/ 1519 w 3302"/>
              <a:gd name="T61" fmla="*/ 645 h 3243"/>
              <a:gd name="T62" fmla="*/ 1315 w 3302"/>
              <a:gd name="T63" fmla="*/ 336 h 3243"/>
              <a:gd name="T64" fmla="*/ 1651 w 3302"/>
              <a:gd name="T65" fmla="*/ 0 h 3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302" h="3243">
                <a:moveTo>
                  <a:pt x="1651" y="0"/>
                </a:moveTo>
                <a:cubicBezTo>
                  <a:pt x="1836" y="0"/>
                  <a:pt x="1987" y="150"/>
                  <a:pt x="1987" y="336"/>
                </a:cubicBezTo>
                <a:cubicBezTo>
                  <a:pt x="1987" y="475"/>
                  <a:pt x="1903" y="593"/>
                  <a:pt x="1783" y="645"/>
                </a:cubicBezTo>
                <a:lnTo>
                  <a:pt x="1783" y="914"/>
                </a:lnTo>
                <a:lnTo>
                  <a:pt x="2387" y="914"/>
                </a:lnTo>
                <a:cubicBezTo>
                  <a:pt x="2429" y="840"/>
                  <a:pt x="2509" y="791"/>
                  <a:pt x="2600" y="791"/>
                </a:cubicBezTo>
                <a:cubicBezTo>
                  <a:pt x="2735" y="791"/>
                  <a:pt x="2845" y="900"/>
                  <a:pt x="2845" y="1036"/>
                </a:cubicBezTo>
                <a:cubicBezTo>
                  <a:pt x="2845" y="1171"/>
                  <a:pt x="2735" y="1281"/>
                  <a:pt x="2600" y="1281"/>
                </a:cubicBezTo>
                <a:cubicBezTo>
                  <a:pt x="2518" y="1281"/>
                  <a:pt x="2446" y="1241"/>
                  <a:pt x="2401" y="1179"/>
                </a:cubicBezTo>
                <a:lnTo>
                  <a:pt x="1783" y="1179"/>
                </a:lnTo>
                <a:lnTo>
                  <a:pt x="1783" y="3017"/>
                </a:lnTo>
                <a:cubicBezTo>
                  <a:pt x="2042" y="2999"/>
                  <a:pt x="2293" y="2923"/>
                  <a:pt x="2536" y="2792"/>
                </a:cubicBezTo>
                <a:lnTo>
                  <a:pt x="2453" y="2614"/>
                </a:lnTo>
                <a:lnTo>
                  <a:pt x="3302" y="2526"/>
                </a:lnTo>
                <a:lnTo>
                  <a:pt x="2745" y="3151"/>
                </a:lnTo>
                <a:lnTo>
                  <a:pt x="2648" y="3008"/>
                </a:lnTo>
                <a:cubicBezTo>
                  <a:pt x="2340" y="3163"/>
                  <a:pt x="2008" y="3243"/>
                  <a:pt x="1651" y="3240"/>
                </a:cubicBezTo>
                <a:cubicBezTo>
                  <a:pt x="1293" y="3243"/>
                  <a:pt x="962" y="3163"/>
                  <a:pt x="654" y="3008"/>
                </a:cubicBezTo>
                <a:lnTo>
                  <a:pt x="556" y="3151"/>
                </a:lnTo>
                <a:lnTo>
                  <a:pt x="0" y="2526"/>
                </a:lnTo>
                <a:lnTo>
                  <a:pt x="848" y="2614"/>
                </a:lnTo>
                <a:lnTo>
                  <a:pt x="765" y="2792"/>
                </a:lnTo>
                <a:cubicBezTo>
                  <a:pt x="1008" y="2923"/>
                  <a:pt x="1260" y="2999"/>
                  <a:pt x="1519" y="3017"/>
                </a:cubicBezTo>
                <a:lnTo>
                  <a:pt x="1519" y="1179"/>
                </a:lnTo>
                <a:lnTo>
                  <a:pt x="900" y="1179"/>
                </a:lnTo>
                <a:cubicBezTo>
                  <a:pt x="856" y="1241"/>
                  <a:pt x="784" y="1281"/>
                  <a:pt x="702" y="1281"/>
                </a:cubicBezTo>
                <a:cubicBezTo>
                  <a:pt x="567" y="1281"/>
                  <a:pt x="457" y="1171"/>
                  <a:pt x="457" y="1036"/>
                </a:cubicBezTo>
                <a:cubicBezTo>
                  <a:pt x="457" y="900"/>
                  <a:pt x="567" y="791"/>
                  <a:pt x="702" y="791"/>
                </a:cubicBezTo>
                <a:cubicBezTo>
                  <a:pt x="793" y="791"/>
                  <a:pt x="873" y="840"/>
                  <a:pt x="915" y="914"/>
                </a:cubicBezTo>
                <a:lnTo>
                  <a:pt x="1519" y="914"/>
                </a:lnTo>
                <a:lnTo>
                  <a:pt x="1519" y="645"/>
                </a:lnTo>
                <a:cubicBezTo>
                  <a:pt x="1399" y="593"/>
                  <a:pt x="1315" y="475"/>
                  <a:pt x="1315" y="336"/>
                </a:cubicBezTo>
                <a:cubicBezTo>
                  <a:pt x="1315" y="150"/>
                  <a:pt x="1465" y="0"/>
                  <a:pt x="1651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t-BR" sz="2400"/>
          </a:p>
        </p:txBody>
      </p:sp>
      <p:sp>
        <p:nvSpPr>
          <p:cNvPr id="226" name="Freeform 5">
            <a:extLst>
              <a:ext uri="{FF2B5EF4-FFF2-40B4-BE49-F238E27FC236}">
                <a16:creationId xmlns:a16="http://schemas.microsoft.com/office/drawing/2014/main" id="{62E0F917-3386-4132-B978-D4F6154C31FD}"/>
              </a:ext>
            </a:extLst>
          </p:cNvPr>
          <p:cNvSpPr>
            <a:spLocks/>
          </p:cNvSpPr>
          <p:nvPr/>
        </p:nvSpPr>
        <p:spPr bwMode="auto">
          <a:xfrm flipH="1">
            <a:off x="9245242" y="2556521"/>
            <a:ext cx="125319" cy="123351"/>
          </a:xfrm>
          <a:custGeom>
            <a:avLst/>
            <a:gdLst>
              <a:gd name="T0" fmla="*/ 1651 w 3302"/>
              <a:gd name="T1" fmla="*/ 0 h 3243"/>
              <a:gd name="T2" fmla="*/ 1987 w 3302"/>
              <a:gd name="T3" fmla="*/ 336 h 3243"/>
              <a:gd name="T4" fmla="*/ 1783 w 3302"/>
              <a:gd name="T5" fmla="*/ 645 h 3243"/>
              <a:gd name="T6" fmla="*/ 1783 w 3302"/>
              <a:gd name="T7" fmla="*/ 914 h 3243"/>
              <a:gd name="T8" fmla="*/ 2387 w 3302"/>
              <a:gd name="T9" fmla="*/ 914 h 3243"/>
              <a:gd name="T10" fmla="*/ 2600 w 3302"/>
              <a:gd name="T11" fmla="*/ 791 h 3243"/>
              <a:gd name="T12" fmla="*/ 2845 w 3302"/>
              <a:gd name="T13" fmla="*/ 1036 h 3243"/>
              <a:gd name="T14" fmla="*/ 2600 w 3302"/>
              <a:gd name="T15" fmla="*/ 1281 h 3243"/>
              <a:gd name="T16" fmla="*/ 2401 w 3302"/>
              <a:gd name="T17" fmla="*/ 1179 h 3243"/>
              <a:gd name="T18" fmla="*/ 1783 w 3302"/>
              <a:gd name="T19" fmla="*/ 1179 h 3243"/>
              <a:gd name="T20" fmla="*/ 1783 w 3302"/>
              <a:gd name="T21" fmla="*/ 3017 h 3243"/>
              <a:gd name="T22" fmla="*/ 2536 w 3302"/>
              <a:gd name="T23" fmla="*/ 2792 h 3243"/>
              <a:gd name="T24" fmla="*/ 2453 w 3302"/>
              <a:gd name="T25" fmla="*/ 2614 h 3243"/>
              <a:gd name="T26" fmla="*/ 3302 w 3302"/>
              <a:gd name="T27" fmla="*/ 2526 h 3243"/>
              <a:gd name="T28" fmla="*/ 2745 w 3302"/>
              <a:gd name="T29" fmla="*/ 3151 h 3243"/>
              <a:gd name="T30" fmla="*/ 2648 w 3302"/>
              <a:gd name="T31" fmla="*/ 3008 h 3243"/>
              <a:gd name="T32" fmla="*/ 1651 w 3302"/>
              <a:gd name="T33" fmla="*/ 3240 h 3243"/>
              <a:gd name="T34" fmla="*/ 654 w 3302"/>
              <a:gd name="T35" fmla="*/ 3008 h 3243"/>
              <a:gd name="T36" fmla="*/ 556 w 3302"/>
              <a:gd name="T37" fmla="*/ 3151 h 3243"/>
              <a:gd name="T38" fmla="*/ 0 w 3302"/>
              <a:gd name="T39" fmla="*/ 2526 h 3243"/>
              <a:gd name="T40" fmla="*/ 848 w 3302"/>
              <a:gd name="T41" fmla="*/ 2614 h 3243"/>
              <a:gd name="T42" fmla="*/ 765 w 3302"/>
              <a:gd name="T43" fmla="*/ 2792 h 3243"/>
              <a:gd name="T44" fmla="*/ 1519 w 3302"/>
              <a:gd name="T45" fmla="*/ 3017 h 3243"/>
              <a:gd name="T46" fmla="*/ 1519 w 3302"/>
              <a:gd name="T47" fmla="*/ 1179 h 3243"/>
              <a:gd name="T48" fmla="*/ 900 w 3302"/>
              <a:gd name="T49" fmla="*/ 1179 h 3243"/>
              <a:gd name="T50" fmla="*/ 702 w 3302"/>
              <a:gd name="T51" fmla="*/ 1281 h 3243"/>
              <a:gd name="T52" fmla="*/ 457 w 3302"/>
              <a:gd name="T53" fmla="*/ 1036 h 3243"/>
              <a:gd name="T54" fmla="*/ 702 w 3302"/>
              <a:gd name="T55" fmla="*/ 791 h 3243"/>
              <a:gd name="T56" fmla="*/ 915 w 3302"/>
              <a:gd name="T57" fmla="*/ 914 h 3243"/>
              <a:gd name="T58" fmla="*/ 1519 w 3302"/>
              <a:gd name="T59" fmla="*/ 914 h 3243"/>
              <a:gd name="T60" fmla="*/ 1519 w 3302"/>
              <a:gd name="T61" fmla="*/ 645 h 3243"/>
              <a:gd name="T62" fmla="*/ 1315 w 3302"/>
              <a:gd name="T63" fmla="*/ 336 h 3243"/>
              <a:gd name="T64" fmla="*/ 1651 w 3302"/>
              <a:gd name="T65" fmla="*/ 0 h 3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302" h="3243">
                <a:moveTo>
                  <a:pt x="1651" y="0"/>
                </a:moveTo>
                <a:cubicBezTo>
                  <a:pt x="1836" y="0"/>
                  <a:pt x="1987" y="150"/>
                  <a:pt x="1987" y="336"/>
                </a:cubicBezTo>
                <a:cubicBezTo>
                  <a:pt x="1987" y="475"/>
                  <a:pt x="1903" y="593"/>
                  <a:pt x="1783" y="645"/>
                </a:cubicBezTo>
                <a:lnTo>
                  <a:pt x="1783" y="914"/>
                </a:lnTo>
                <a:lnTo>
                  <a:pt x="2387" y="914"/>
                </a:lnTo>
                <a:cubicBezTo>
                  <a:pt x="2429" y="840"/>
                  <a:pt x="2509" y="791"/>
                  <a:pt x="2600" y="791"/>
                </a:cubicBezTo>
                <a:cubicBezTo>
                  <a:pt x="2735" y="791"/>
                  <a:pt x="2845" y="900"/>
                  <a:pt x="2845" y="1036"/>
                </a:cubicBezTo>
                <a:cubicBezTo>
                  <a:pt x="2845" y="1171"/>
                  <a:pt x="2735" y="1281"/>
                  <a:pt x="2600" y="1281"/>
                </a:cubicBezTo>
                <a:cubicBezTo>
                  <a:pt x="2518" y="1281"/>
                  <a:pt x="2446" y="1241"/>
                  <a:pt x="2401" y="1179"/>
                </a:cubicBezTo>
                <a:lnTo>
                  <a:pt x="1783" y="1179"/>
                </a:lnTo>
                <a:lnTo>
                  <a:pt x="1783" y="3017"/>
                </a:lnTo>
                <a:cubicBezTo>
                  <a:pt x="2042" y="2999"/>
                  <a:pt x="2293" y="2923"/>
                  <a:pt x="2536" y="2792"/>
                </a:cubicBezTo>
                <a:lnTo>
                  <a:pt x="2453" y="2614"/>
                </a:lnTo>
                <a:lnTo>
                  <a:pt x="3302" y="2526"/>
                </a:lnTo>
                <a:lnTo>
                  <a:pt x="2745" y="3151"/>
                </a:lnTo>
                <a:lnTo>
                  <a:pt x="2648" y="3008"/>
                </a:lnTo>
                <a:cubicBezTo>
                  <a:pt x="2340" y="3163"/>
                  <a:pt x="2008" y="3243"/>
                  <a:pt x="1651" y="3240"/>
                </a:cubicBezTo>
                <a:cubicBezTo>
                  <a:pt x="1293" y="3243"/>
                  <a:pt x="962" y="3163"/>
                  <a:pt x="654" y="3008"/>
                </a:cubicBezTo>
                <a:lnTo>
                  <a:pt x="556" y="3151"/>
                </a:lnTo>
                <a:lnTo>
                  <a:pt x="0" y="2526"/>
                </a:lnTo>
                <a:lnTo>
                  <a:pt x="848" y="2614"/>
                </a:lnTo>
                <a:lnTo>
                  <a:pt x="765" y="2792"/>
                </a:lnTo>
                <a:cubicBezTo>
                  <a:pt x="1008" y="2923"/>
                  <a:pt x="1260" y="2999"/>
                  <a:pt x="1519" y="3017"/>
                </a:cubicBezTo>
                <a:lnTo>
                  <a:pt x="1519" y="1179"/>
                </a:lnTo>
                <a:lnTo>
                  <a:pt x="900" y="1179"/>
                </a:lnTo>
                <a:cubicBezTo>
                  <a:pt x="856" y="1241"/>
                  <a:pt x="784" y="1281"/>
                  <a:pt x="702" y="1281"/>
                </a:cubicBezTo>
                <a:cubicBezTo>
                  <a:pt x="567" y="1281"/>
                  <a:pt x="457" y="1171"/>
                  <a:pt x="457" y="1036"/>
                </a:cubicBezTo>
                <a:cubicBezTo>
                  <a:pt x="457" y="900"/>
                  <a:pt x="567" y="791"/>
                  <a:pt x="702" y="791"/>
                </a:cubicBezTo>
                <a:cubicBezTo>
                  <a:pt x="793" y="791"/>
                  <a:pt x="873" y="840"/>
                  <a:pt x="915" y="914"/>
                </a:cubicBezTo>
                <a:lnTo>
                  <a:pt x="1519" y="914"/>
                </a:lnTo>
                <a:lnTo>
                  <a:pt x="1519" y="645"/>
                </a:lnTo>
                <a:cubicBezTo>
                  <a:pt x="1399" y="593"/>
                  <a:pt x="1315" y="475"/>
                  <a:pt x="1315" y="336"/>
                </a:cubicBezTo>
                <a:cubicBezTo>
                  <a:pt x="1315" y="150"/>
                  <a:pt x="1465" y="0"/>
                  <a:pt x="1651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t-BR" sz="2400"/>
          </a:p>
        </p:txBody>
      </p:sp>
      <p:sp>
        <p:nvSpPr>
          <p:cNvPr id="227" name="Freeform 5">
            <a:extLst>
              <a:ext uri="{FF2B5EF4-FFF2-40B4-BE49-F238E27FC236}">
                <a16:creationId xmlns:a16="http://schemas.microsoft.com/office/drawing/2014/main" id="{38678327-DCEF-430D-990E-1B03DCE57FF2}"/>
              </a:ext>
            </a:extLst>
          </p:cNvPr>
          <p:cNvSpPr>
            <a:spLocks/>
          </p:cNvSpPr>
          <p:nvPr/>
        </p:nvSpPr>
        <p:spPr bwMode="auto">
          <a:xfrm flipH="1">
            <a:off x="9035693" y="2759721"/>
            <a:ext cx="125319" cy="123351"/>
          </a:xfrm>
          <a:custGeom>
            <a:avLst/>
            <a:gdLst>
              <a:gd name="T0" fmla="*/ 1651 w 3302"/>
              <a:gd name="T1" fmla="*/ 0 h 3243"/>
              <a:gd name="T2" fmla="*/ 1987 w 3302"/>
              <a:gd name="T3" fmla="*/ 336 h 3243"/>
              <a:gd name="T4" fmla="*/ 1783 w 3302"/>
              <a:gd name="T5" fmla="*/ 645 h 3243"/>
              <a:gd name="T6" fmla="*/ 1783 w 3302"/>
              <a:gd name="T7" fmla="*/ 914 h 3243"/>
              <a:gd name="T8" fmla="*/ 2387 w 3302"/>
              <a:gd name="T9" fmla="*/ 914 h 3243"/>
              <a:gd name="T10" fmla="*/ 2600 w 3302"/>
              <a:gd name="T11" fmla="*/ 791 h 3243"/>
              <a:gd name="T12" fmla="*/ 2845 w 3302"/>
              <a:gd name="T13" fmla="*/ 1036 h 3243"/>
              <a:gd name="T14" fmla="*/ 2600 w 3302"/>
              <a:gd name="T15" fmla="*/ 1281 h 3243"/>
              <a:gd name="T16" fmla="*/ 2401 w 3302"/>
              <a:gd name="T17" fmla="*/ 1179 h 3243"/>
              <a:gd name="T18" fmla="*/ 1783 w 3302"/>
              <a:gd name="T19" fmla="*/ 1179 h 3243"/>
              <a:gd name="T20" fmla="*/ 1783 w 3302"/>
              <a:gd name="T21" fmla="*/ 3017 h 3243"/>
              <a:gd name="T22" fmla="*/ 2536 w 3302"/>
              <a:gd name="T23" fmla="*/ 2792 h 3243"/>
              <a:gd name="T24" fmla="*/ 2453 w 3302"/>
              <a:gd name="T25" fmla="*/ 2614 h 3243"/>
              <a:gd name="T26" fmla="*/ 3302 w 3302"/>
              <a:gd name="T27" fmla="*/ 2526 h 3243"/>
              <a:gd name="T28" fmla="*/ 2745 w 3302"/>
              <a:gd name="T29" fmla="*/ 3151 h 3243"/>
              <a:gd name="T30" fmla="*/ 2648 w 3302"/>
              <a:gd name="T31" fmla="*/ 3008 h 3243"/>
              <a:gd name="T32" fmla="*/ 1651 w 3302"/>
              <a:gd name="T33" fmla="*/ 3240 h 3243"/>
              <a:gd name="T34" fmla="*/ 654 w 3302"/>
              <a:gd name="T35" fmla="*/ 3008 h 3243"/>
              <a:gd name="T36" fmla="*/ 556 w 3302"/>
              <a:gd name="T37" fmla="*/ 3151 h 3243"/>
              <a:gd name="T38" fmla="*/ 0 w 3302"/>
              <a:gd name="T39" fmla="*/ 2526 h 3243"/>
              <a:gd name="T40" fmla="*/ 848 w 3302"/>
              <a:gd name="T41" fmla="*/ 2614 h 3243"/>
              <a:gd name="T42" fmla="*/ 765 w 3302"/>
              <a:gd name="T43" fmla="*/ 2792 h 3243"/>
              <a:gd name="T44" fmla="*/ 1519 w 3302"/>
              <a:gd name="T45" fmla="*/ 3017 h 3243"/>
              <a:gd name="T46" fmla="*/ 1519 w 3302"/>
              <a:gd name="T47" fmla="*/ 1179 h 3243"/>
              <a:gd name="T48" fmla="*/ 900 w 3302"/>
              <a:gd name="T49" fmla="*/ 1179 h 3243"/>
              <a:gd name="T50" fmla="*/ 702 w 3302"/>
              <a:gd name="T51" fmla="*/ 1281 h 3243"/>
              <a:gd name="T52" fmla="*/ 457 w 3302"/>
              <a:gd name="T53" fmla="*/ 1036 h 3243"/>
              <a:gd name="T54" fmla="*/ 702 w 3302"/>
              <a:gd name="T55" fmla="*/ 791 h 3243"/>
              <a:gd name="T56" fmla="*/ 915 w 3302"/>
              <a:gd name="T57" fmla="*/ 914 h 3243"/>
              <a:gd name="T58" fmla="*/ 1519 w 3302"/>
              <a:gd name="T59" fmla="*/ 914 h 3243"/>
              <a:gd name="T60" fmla="*/ 1519 w 3302"/>
              <a:gd name="T61" fmla="*/ 645 h 3243"/>
              <a:gd name="T62" fmla="*/ 1315 w 3302"/>
              <a:gd name="T63" fmla="*/ 336 h 3243"/>
              <a:gd name="T64" fmla="*/ 1651 w 3302"/>
              <a:gd name="T65" fmla="*/ 0 h 3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302" h="3243">
                <a:moveTo>
                  <a:pt x="1651" y="0"/>
                </a:moveTo>
                <a:cubicBezTo>
                  <a:pt x="1836" y="0"/>
                  <a:pt x="1987" y="150"/>
                  <a:pt x="1987" y="336"/>
                </a:cubicBezTo>
                <a:cubicBezTo>
                  <a:pt x="1987" y="475"/>
                  <a:pt x="1903" y="593"/>
                  <a:pt x="1783" y="645"/>
                </a:cubicBezTo>
                <a:lnTo>
                  <a:pt x="1783" y="914"/>
                </a:lnTo>
                <a:lnTo>
                  <a:pt x="2387" y="914"/>
                </a:lnTo>
                <a:cubicBezTo>
                  <a:pt x="2429" y="840"/>
                  <a:pt x="2509" y="791"/>
                  <a:pt x="2600" y="791"/>
                </a:cubicBezTo>
                <a:cubicBezTo>
                  <a:pt x="2735" y="791"/>
                  <a:pt x="2845" y="900"/>
                  <a:pt x="2845" y="1036"/>
                </a:cubicBezTo>
                <a:cubicBezTo>
                  <a:pt x="2845" y="1171"/>
                  <a:pt x="2735" y="1281"/>
                  <a:pt x="2600" y="1281"/>
                </a:cubicBezTo>
                <a:cubicBezTo>
                  <a:pt x="2518" y="1281"/>
                  <a:pt x="2446" y="1241"/>
                  <a:pt x="2401" y="1179"/>
                </a:cubicBezTo>
                <a:lnTo>
                  <a:pt x="1783" y="1179"/>
                </a:lnTo>
                <a:lnTo>
                  <a:pt x="1783" y="3017"/>
                </a:lnTo>
                <a:cubicBezTo>
                  <a:pt x="2042" y="2999"/>
                  <a:pt x="2293" y="2923"/>
                  <a:pt x="2536" y="2792"/>
                </a:cubicBezTo>
                <a:lnTo>
                  <a:pt x="2453" y="2614"/>
                </a:lnTo>
                <a:lnTo>
                  <a:pt x="3302" y="2526"/>
                </a:lnTo>
                <a:lnTo>
                  <a:pt x="2745" y="3151"/>
                </a:lnTo>
                <a:lnTo>
                  <a:pt x="2648" y="3008"/>
                </a:lnTo>
                <a:cubicBezTo>
                  <a:pt x="2340" y="3163"/>
                  <a:pt x="2008" y="3243"/>
                  <a:pt x="1651" y="3240"/>
                </a:cubicBezTo>
                <a:cubicBezTo>
                  <a:pt x="1293" y="3243"/>
                  <a:pt x="962" y="3163"/>
                  <a:pt x="654" y="3008"/>
                </a:cubicBezTo>
                <a:lnTo>
                  <a:pt x="556" y="3151"/>
                </a:lnTo>
                <a:lnTo>
                  <a:pt x="0" y="2526"/>
                </a:lnTo>
                <a:lnTo>
                  <a:pt x="848" y="2614"/>
                </a:lnTo>
                <a:lnTo>
                  <a:pt x="765" y="2792"/>
                </a:lnTo>
                <a:cubicBezTo>
                  <a:pt x="1008" y="2923"/>
                  <a:pt x="1260" y="2999"/>
                  <a:pt x="1519" y="3017"/>
                </a:cubicBezTo>
                <a:lnTo>
                  <a:pt x="1519" y="1179"/>
                </a:lnTo>
                <a:lnTo>
                  <a:pt x="900" y="1179"/>
                </a:lnTo>
                <a:cubicBezTo>
                  <a:pt x="856" y="1241"/>
                  <a:pt x="784" y="1281"/>
                  <a:pt x="702" y="1281"/>
                </a:cubicBezTo>
                <a:cubicBezTo>
                  <a:pt x="567" y="1281"/>
                  <a:pt x="457" y="1171"/>
                  <a:pt x="457" y="1036"/>
                </a:cubicBezTo>
                <a:cubicBezTo>
                  <a:pt x="457" y="900"/>
                  <a:pt x="567" y="791"/>
                  <a:pt x="702" y="791"/>
                </a:cubicBezTo>
                <a:cubicBezTo>
                  <a:pt x="793" y="791"/>
                  <a:pt x="873" y="840"/>
                  <a:pt x="915" y="914"/>
                </a:cubicBezTo>
                <a:lnTo>
                  <a:pt x="1519" y="914"/>
                </a:lnTo>
                <a:lnTo>
                  <a:pt x="1519" y="645"/>
                </a:lnTo>
                <a:cubicBezTo>
                  <a:pt x="1399" y="593"/>
                  <a:pt x="1315" y="475"/>
                  <a:pt x="1315" y="336"/>
                </a:cubicBezTo>
                <a:cubicBezTo>
                  <a:pt x="1315" y="150"/>
                  <a:pt x="1465" y="0"/>
                  <a:pt x="1651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t-BR" sz="2400"/>
          </a:p>
        </p:txBody>
      </p:sp>
      <p:sp>
        <p:nvSpPr>
          <p:cNvPr id="252" name="Freeform 5">
            <a:extLst>
              <a:ext uri="{FF2B5EF4-FFF2-40B4-BE49-F238E27FC236}">
                <a16:creationId xmlns:a16="http://schemas.microsoft.com/office/drawing/2014/main" id="{04B63C2B-9D10-4488-899D-0AE8988BAA96}"/>
              </a:ext>
            </a:extLst>
          </p:cNvPr>
          <p:cNvSpPr>
            <a:spLocks/>
          </p:cNvSpPr>
          <p:nvPr/>
        </p:nvSpPr>
        <p:spPr bwMode="auto">
          <a:xfrm flipH="1">
            <a:off x="8842017" y="3118497"/>
            <a:ext cx="125319" cy="123351"/>
          </a:xfrm>
          <a:custGeom>
            <a:avLst/>
            <a:gdLst>
              <a:gd name="T0" fmla="*/ 1651 w 3302"/>
              <a:gd name="T1" fmla="*/ 0 h 3243"/>
              <a:gd name="T2" fmla="*/ 1987 w 3302"/>
              <a:gd name="T3" fmla="*/ 336 h 3243"/>
              <a:gd name="T4" fmla="*/ 1783 w 3302"/>
              <a:gd name="T5" fmla="*/ 645 h 3243"/>
              <a:gd name="T6" fmla="*/ 1783 w 3302"/>
              <a:gd name="T7" fmla="*/ 914 h 3243"/>
              <a:gd name="T8" fmla="*/ 2387 w 3302"/>
              <a:gd name="T9" fmla="*/ 914 h 3243"/>
              <a:gd name="T10" fmla="*/ 2600 w 3302"/>
              <a:gd name="T11" fmla="*/ 791 h 3243"/>
              <a:gd name="T12" fmla="*/ 2845 w 3302"/>
              <a:gd name="T13" fmla="*/ 1036 h 3243"/>
              <a:gd name="T14" fmla="*/ 2600 w 3302"/>
              <a:gd name="T15" fmla="*/ 1281 h 3243"/>
              <a:gd name="T16" fmla="*/ 2401 w 3302"/>
              <a:gd name="T17" fmla="*/ 1179 h 3243"/>
              <a:gd name="T18" fmla="*/ 1783 w 3302"/>
              <a:gd name="T19" fmla="*/ 1179 h 3243"/>
              <a:gd name="T20" fmla="*/ 1783 w 3302"/>
              <a:gd name="T21" fmla="*/ 3017 h 3243"/>
              <a:gd name="T22" fmla="*/ 2536 w 3302"/>
              <a:gd name="T23" fmla="*/ 2792 h 3243"/>
              <a:gd name="T24" fmla="*/ 2453 w 3302"/>
              <a:gd name="T25" fmla="*/ 2614 h 3243"/>
              <a:gd name="T26" fmla="*/ 3302 w 3302"/>
              <a:gd name="T27" fmla="*/ 2526 h 3243"/>
              <a:gd name="T28" fmla="*/ 2745 w 3302"/>
              <a:gd name="T29" fmla="*/ 3151 h 3243"/>
              <a:gd name="T30" fmla="*/ 2648 w 3302"/>
              <a:gd name="T31" fmla="*/ 3008 h 3243"/>
              <a:gd name="T32" fmla="*/ 1651 w 3302"/>
              <a:gd name="T33" fmla="*/ 3240 h 3243"/>
              <a:gd name="T34" fmla="*/ 654 w 3302"/>
              <a:gd name="T35" fmla="*/ 3008 h 3243"/>
              <a:gd name="T36" fmla="*/ 556 w 3302"/>
              <a:gd name="T37" fmla="*/ 3151 h 3243"/>
              <a:gd name="T38" fmla="*/ 0 w 3302"/>
              <a:gd name="T39" fmla="*/ 2526 h 3243"/>
              <a:gd name="T40" fmla="*/ 848 w 3302"/>
              <a:gd name="T41" fmla="*/ 2614 h 3243"/>
              <a:gd name="T42" fmla="*/ 765 w 3302"/>
              <a:gd name="T43" fmla="*/ 2792 h 3243"/>
              <a:gd name="T44" fmla="*/ 1519 w 3302"/>
              <a:gd name="T45" fmla="*/ 3017 h 3243"/>
              <a:gd name="T46" fmla="*/ 1519 w 3302"/>
              <a:gd name="T47" fmla="*/ 1179 h 3243"/>
              <a:gd name="T48" fmla="*/ 900 w 3302"/>
              <a:gd name="T49" fmla="*/ 1179 h 3243"/>
              <a:gd name="T50" fmla="*/ 702 w 3302"/>
              <a:gd name="T51" fmla="*/ 1281 h 3243"/>
              <a:gd name="T52" fmla="*/ 457 w 3302"/>
              <a:gd name="T53" fmla="*/ 1036 h 3243"/>
              <a:gd name="T54" fmla="*/ 702 w 3302"/>
              <a:gd name="T55" fmla="*/ 791 h 3243"/>
              <a:gd name="T56" fmla="*/ 915 w 3302"/>
              <a:gd name="T57" fmla="*/ 914 h 3243"/>
              <a:gd name="T58" fmla="*/ 1519 w 3302"/>
              <a:gd name="T59" fmla="*/ 914 h 3243"/>
              <a:gd name="T60" fmla="*/ 1519 w 3302"/>
              <a:gd name="T61" fmla="*/ 645 h 3243"/>
              <a:gd name="T62" fmla="*/ 1315 w 3302"/>
              <a:gd name="T63" fmla="*/ 336 h 3243"/>
              <a:gd name="T64" fmla="*/ 1651 w 3302"/>
              <a:gd name="T65" fmla="*/ 0 h 3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302" h="3243">
                <a:moveTo>
                  <a:pt x="1651" y="0"/>
                </a:moveTo>
                <a:cubicBezTo>
                  <a:pt x="1836" y="0"/>
                  <a:pt x="1987" y="150"/>
                  <a:pt x="1987" y="336"/>
                </a:cubicBezTo>
                <a:cubicBezTo>
                  <a:pt x="1987" y="475"/>
                  <a:pt x="1903" y="593"/>
                  <a:pt x="1783" y="645"/>
                </a:cubicBezTo>
                <a:lnTo>
                  <a:pt x="1783" y="914"/>
                </a:lnTo>
                <a:lnTo>
                  <a:pt x="2387" y="914"/>
                </a:lnTo>
                <a:cubicBezTo>
                  <a:pt x="2429" y="840"/>
                  <a:pt x="2509" y="791"/>
                  <a:pt x="2600" y="791"/>
                </a:cubicBezTo>
                <a:cubicBezTo>
                  <a:pt x="2735" y="791"/>
                  <a:pt x="2845" y="900"/>
                  <a:pt x="2845" y="1036"/>
                </a:cubicBezTo>
                <a:cubicBezTo>
                  <a:pt x="2845" y="1171"/>
                  <a:pt x="2735" y="1281"/>
                  <a:pt x="2600" y="1281"/>
                </a:cubicBezTo>
                <a:cubicBezTo>
                  <a:pt x="2518" y="1281"/>
                  <a:pt x="2446" y="1241"/>
                  <a:pt x="2401" y="1179"/>
                </a:cubicBezTo>
                <a:lnTo>
                  <a:pt x="1783" y="1179"/>
                </a:lnTo>
                <a:lnTo>
                  <a:pt x="1783" y="3017"/>
                </a:lnTo>
                <a:cubicBezTo>
                  <a:pt x="2042" y="2999"/>
                  <a:pt x="2293" y="2923"/>
                  <a:pt x="2536" y="2792"/>
                </a:cubicBezTo>
                <a:lnTo>
                  <a:pt x="2453" y="2614"/>
                </a:lnTo>
                <a:lnTo>
                  <a:pt x="3302" y="2526"/>
                </a:lnTo>
                <a:lnTo>
                  <a:pt x="2745" y="3151"/>
                </a:lnTo>
                <a:lnTo>
                  <a:pt x="2648" y="3008"/>
                </a:lnTo>
                <a:cubicBezTo>
                  <a:pt x="2340" y="3163"/>
                  <a:pt x="2008" y="3243"/>
                  <a:pt x="1651" y="3240"/>
                </a:cubicBezTo>
                <a:cubicBezTo>
                  <a:pt x="1293" y="3243"/>
                  <a:pt x="962" y="3163"/>
                  <a:pt x="654" y="3008"/>
                </a:cubicBezTo>
                <a:lnTo>
                  <a:pt x="556" y="3151"/>
                </a:lnTo>
                <a:lnTo>
                  <a:pt x="0" y="2526"/>
                </a:lnTo>
                <a:lnTo>
                  <a:pt x="848" y="2614"/>
                </a:lnTo>
                <a:lnTo>
                  <a:pt x="765" y="2792"/>
                </a:lnTo>
                <a:cubicBezTo>
                  <a:pt x="1008" y="2923"/>
                  <a:pt x="1260" y="2999"/>
                  <a:pt x="1519" y="3017"/>
                </a:cubicBezTo>
                <a:lnTo>
                  <a:pt x="1519" y="1179"/>
                </a:lnTo>
                <a:lnTo>
                  <a:pt x="900" y="1179"/>
                </a:lnTo>
                <a:cubicBezTo>
                  <a:pt x="856" y="1241"/>
                  <a:pt x="784" y="1281"/>
                  <a:pt x="702" y="1281"/>
                </a:cubicBezTo>
                <a:cubicBezTo>
                  <a:pt x="567" y="1281"/>
                  <a:pt x="457" y="1171"/>
                  <a:pt x="457" y="1036"/>
                </a:cubicBezTo>
                <a:cubicBezTo>
                  <a:pt x="457" y="900"/>
                  <a:pt x="567" y="791"/>
                  <a:pt x="702" y="791"/>
                </a:cubicBezTo>
                <a:cubicBezTo>
                  <a:pt x="793" y="791"/>
                  <a:pt x="873" y="840"/>
                  <a:pt x="915" y="914"/>
                </a:cubicBezTo>
                <a:lnTo>
                  <a:pt x="1519" y="914"/>
                </a:lnTo>
                <a:lnTo>
                  <a:pt x="1519" y="645"/>
                </a:lnTo>
                <a:cubicBezTo>
                  <a:pt x="1399" y="593"/>
                  <a:pt x="1315" y="475"/>
                  <a:pt x="1315" y="336"/>
                </a:cubicBezTo>
                <a:cubicBezTo>
                  <a:pt x="1315" y="150"/>
                  <a:pt x="1465" y="0"/>
                  <a:pt x="1651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t-BR" sz="2400"/>
          </a:p>
        </p:txBody>
      </p:sp>
      <p:sp>
        <p:nvSpPr>
          <p:cNvPr id="253" name="Freeform 5">
            <a:extLst>
              <a:ext uri="{FF2B5EF4-FFF2-40B4-BE49-F238E27FC236}">
                <a16:creationId xmlns:a16="http://schemas.microsoft.com/office/drawing/2014/main" id="{77413F5B-A248-4BEE-946C-9AD8C4E8E0AF}"/>
              </a:ext>
            </a:extLst>
          </p:cNvPr>
          <p:cNvSpPr>
            <a:spLocks/>
          </p:cNvSpPr>
          <p:nvPr/>
        </p:nvSpPr>
        <p:spPr bwMode="auto">
          <a:xfrm flipH="1">
            <a:off x="8661043" y="3369321"/>
            <a:ext cx="125319" cy="123351"/>
          </a:xfrm>
          <a:custGeom>
            <a:avLst/>
            <a:gdLst>
              <a:gd name="T0" fmla="*/ 1651 w 3302"/>
              <a:gd name="T1" fmla="*/ 0 h 3243"/>
              <a:gd name="T2" fmla="*/ 1987 w 3302"/>
              <a:gd name="T3" fmla="*/ 336 h 3243"/>
              <a:gd name="T4" fmla="*/ 1783 w 3302"/>
              <a:gd name="T5" fmla="*/ 645 h 3243"/>
              <a:gd name="T6" fmla="*/ 1783 w 3302"/>
              <a:gd name="T7" fmla="*/ 914 h 3243"/>
              <a:gd name="T8" fmla="*/ 2387 w 3302"/>
              <a:gd name="T9" fmla="*/ 914 h 3243"/>
              <a:gd name="T10" fmla="*/ 2600 w 3302"/>
              <a:gd name="T11" fmla="*/ 791 h 3243"/>
              <a:gd name="T12" fmla="*/ 2845 w 3302"/>
              <a:gd name="T13" fmla="*/ 1036 h 3243"/>
              <a:gd name="T14" fmla="*/ 2600 w 3302"/>
              <a:gd name="T15" fmla="*/ 1281 h 3243"/>
              <a:gd name="T16" fmla="*/ 2401 w 3302"/>
              <a:gd name="T17" fmla="*/ 1179 h 3243"/>
              <a:gd name="T18" fmla="*/ 1783 w 3302"/>
              <a:gd name="T19" fmla="*/ 1179 h 3243"/>
              <a:gd name="T20" fmla="*/ 1783 w 3302"/>
              <a:gd name="T21" fmla="*/ 3017 h 3243"/>
              <a:gd name="T22" fmla="*/ 2536 w 3302"/>
              <a:gd name="T23" fmla="*/ 2792 h 3243"/>
              <a:gd name="T24" fmla="*/ 2453 w 3302"/>
              <a:gd name="T25" fmla="*/ 2614 h 3243"/>
              <a:gd name="T26" fmla="*/ 3302 w 3302"/>
              <a:gd name="T27" fmla="*/ 2526 h 3243"/>
              <a:gd name="T28" fmla="*/ 2745 w 3302"/>
              <a:gd name="T29" fmla="*/ 3151 h 3243"/>
              <a:gd name="T30" fmla="*/ 2648 w 3302"/>
              <a:gd name="T31" fmla="*/ 3008 h 3243"/>
              <a:gd name="T32" fmla="*/ 1651 w 3302"/>
              <a:gd name="T33" fmla="*/ 3240 h 3243"/>
              <a:gd name="T34" fmla="*/ 654 w 3302"/>
              <a:gd name="T35" fmla="*/ 3008 h 3243"/>
              <a:gd name="T36" fmla="*/ 556 w 3302"/>
              <a:gd name="T37" fmla="*/ 3151 h 3243"/>
              <a:gd name="T38" fmla="*/ 0 w 3302"/>
              <a:gd name="T39" fmla="*/ 2526 h 3243"/>
              <a:gd name="T40" fmla="*/ 848 w 3302"/>
              <a:gd name="T41" fmla="*/ 2614 h 3243"/>
              <a:gd name="T42" fmla="*/ 765 w 3302"/>
              <a:gd name="T43" fmla="*/ 2792 h 3243"/>
              <a:gd name="T44" fmla="*/ 1519 w 3302"/>
              <a:gd name="T45" fmla="*/ 3017 h 3243"/>
              <a:gd name="T46" fmla="*/ 1519 w 3302"/>
              <a:gd name="T47" fmla="*/ 1179 h 3243"/>
              <a:gd name="T48" fmla="*/ 900 w 3302"/>
              <a:gd name="T49" fmla="*/ 1179 h 3243"/>
              <a:gd name="T50" fmla="*/ 702 w 3302"/>
              <a:gd name="T51" fmla="*/ 1281 h 3243"/>
              <a:gd name="T52" fmla="*/ 457 w 3302"/>
              <a:gd name="T53" fmla="*/ 1036 h 3243"/>
              <a:gd name="T54" fmla="*/ 702 w 3302"/>
              <a:gd name="T55" fmla="*/ 791 h 3243"/>
              <a:gd name="T56" fmla="*/ 915 w 3302"/>
              <a:gd name="T57" fmla="*/ 914 h 3243"/>
              <a:gd name="T58" fmla="*/ 1519 w 3302"/>
              <a:gd name="T59" fmla="*/ 914 h 3243"/>
              <a:gd name="T60" fmla="*/ 1519 w 3302"/>
              <a:gd name="T61" fmla="*/ 645 h 3243"/>
              <a:gd name="T62" fmla="*/ 1315 w 3302"/>
              <a:gd name="T63" fmla="*/ 336 h 3243"/>
              <a:gd name="T64" fmla="*/ 1651 w 3302"/>
              <a:gd name="T65" fmla="*/ 0 h 3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302" h="3243">
                <a:moveTo>
                  <a:pt x="1651" y="0"/>
                </a:moveTo>
                <a:cubicBezTo>
                  <a:pt x="1836" y="0"/>
                  <a:pt x="1987" y="150"/>
                  <a:pt x="1987" y="336"/>
                </a:cubicBezTo>
                <a:cubicBezTo>
                  <a:pt x="1987" y="475"/>
                  <a:pt x="1903" y="593"/>
                  <a:pt x="1783" y="645"/>
                </a:cubicBezTo>
                <a:lnTo>
                  <a:pt x="1783" y="914"/>
                </a:lnTo>
                <a:lnTo>
                  <a:pt x="2387" y="914"/>
                </a:lnTo>
                <a:cubicBezTo>
                  <a:pt x="2429" y="840"/>
                  <a:pt x="2509" y="791"/>
                  <a:pt x="2600" y="791"/>
                </a:cubicBezTo>
                <a:cubicBezTo>
                  <a:pt x="2735" y="791"/>
                  <a:pt x="2845" y="900"/>
                  <a:pt x="2845" y="1036"/>
                </a:cubicBezTo>
                <a:cubicBezTo>
                  <a:pt x="2845" y="1171"/>
                  <a:pt x="2735" y="1281"/>
                  <a:pt x="2600" y="1281"/>
                </a:cubicBezTo>
                <a:cubicBezTo>
                  <a:pt x="2518" y="1281"/>
                  <a:pt x="2446" y="1241"/>
                  <a:pt x="2401" y="1179"/>
                </a:cubicBezTo>
                <a:lnTo>
                  <a:pt x="1783" y="1179"/>
                </a:lnTo>
                <a:lnTo>
                  <a:pt x="1783" y="3017"/>
                </a:lnTo>
                <a:cubicBezTo>
                  <a:pt x="2042" y="2999"/>
                  <a:pt x="2293" y="2923"/>
                  <a:pt x="2536" y="2792"/>
                </a:cubicBezTo>
                <a:lnTo>
                  <a:pt x="2453" y="2614"/>
                </a:lnTo>
                <a:lnTo>
                  <a:pt x="3302" y="2526"/>
                </a:lnTo>
                <a:lnTo>
                  <a:pt x="2745" y="3151"/>
                </a:lnTo>
                <a:lnTo>
                  <a:pt x="2648" y="3008"/>
                </a:lnTo>
                <a:cubicBezTo>
                  <a:pt x="2340" y="3163"/>
                  <a:pt x="2008" y="3243"/>
                  <a:pt x="1651" y="3240"/>
                </a:cubicBezTo>
                <a:cubicBezTo>
                  <a:pt x="1293" y="3243"/>
                  <a:pt x="962" y="3163"/>
                  <a:pt x="654" y="3008"/>
                </a:cubicBezTo>
                <a:lnTo>
                  <a:pt x="556" y="3151"/>
                </a:lnTo>
                <a:lnTo>
                  <a:pt x="0" y="2526"/>
                </a:lnTo>
                <a:lnTo>
                  <a:pt x="848" y="2614"/>
                </a:lnTo>
                <a:lnTo>
                  <a:pt x="765" y="2792"/>
                </a:lnTo>
                <a:cubicBezTo>
                  <a:pt x="1008" y="2923"/>
                  <a:pt x="1260" y="2999"/>
                  <a:pt x="1519" y="3017"/>
                </a:cubicBezTo>
                <a:lnTo>
                  <a:pt x="1519" y="1179"/>
                </a:lnTo>
                <a:lnTo>
                  <a:pt x="900" y="1179"/>
                </a:lnTo>
                <a:cubicBezTo>
                  <a:pt x="856" y="1241"/>
                  <a:pt x="784" y="1281"/>
                  <a:pt x="702" y="1281"/>
                </a:cubicBezTo>
                <a:cubicBezTo>
                  <a:pt x="567" y="1281"/>
                  <a:pt x="457" y="1171"/>
                  <a:pt x="457" y="1036"/>
                </a:cubicBezTo>
                <a:cubicBezTo>
                  <a:pt x="457" y="900"/>
                  <a:pt x="567" y="791"/>
                  <a:pt x="702" y="791"/>
                </a:cubicBezTo>
                <a:cubicBezTo>
                  <a:pt x="793" y="791"/>
                  <a:pt x="873" y="840"/>
                  <a:pt x="915" y="914"/>
                </a:cubicBezTo>
                <a:lnTo>
                  <a:pt x="1519" y="914"/>
                </a:lnTo>
                <a:lnTo>
                  <a:pt x="1519" y="645"/>
                </a:lnTo>
                <a:cubicBezTo>
                  <a:pt x="1399" y="593"/>
                  <a:pt x="1315" y="475"/>
                  <a:pt x="1315" y="336"/>
                </a:cubicBezTo>
                <a:cubicBezTo>
                  <a:pt x="1315" y="150"/>
                  <a:pt x="1465" y="0"/>
                  <a:pt x="1651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t-BR" sz="2400"/>
          </a:p>
        </p:txBody>
      </p:sp>
      <p:sp>
        <p:nvSpPr>
          <p:cNvPr id="258" name="Freeform 5">
            <a:extLst>
              <a:ext uri="{FF2B5EF4-FFF2-40B4-BE49-F238E27FC236}">
                <a16:creationId xmlns:a16="http://schemas.microsoft.com/office/drawing/2014/main" id="{97EA65BA-EACD-4D8A-93BB-4DB6F5664751}"/>
              </a:ext>
            </a:extLst>
          </p:cNvPr>
          <p:cNvSpPr>
            <a:spLocks/>
          </p:cNvSpPr>
          <p:nvPr/>
        </p:nvSpPr>
        <p:spPr bwMode="auto">
          <a:xfrm flipH="1">
            <a:off x="8508643" y="4375795"/>
            <a:ext cx="125319" cy="123351"/>
          </a:xfrm>
          <a:custGeom>
            <a:avLst/>
            <a:gdLst>
              <a:gd name="T0" fmla="*/ 1651 w 3302"/>
              <a:gd name="T1" fmla="*/ 0 h 3243"/>
              <a:gd name="T2" fmla="*/ 1987 w 3302"/>
              <a:gd name="T3" fmla="*/ 336 h 3243"/>
              <a:gd name="T4" fmla="*/ 1783 w 3302"/>
              <a:gd name="T5" fmla="*/ 645 h 3243"/>
              <a:gd name="T6" fmla="*/ 1783 w 3302"/>
              <a:gd name="T7" fmla="*/ 914 h 3243"/>
              <a:gd name="T8" fmla="*/ 2387 w 3302"/>
              <a:gd name="T9" fmla="*/ 914 h 3243"/>
              <a:gd name="T10" fmla="*/ 2600 w 3302"/>
              <a:gd name="T11" fmla="*/ 791 h 3243"/>
              <a:gd name="T12" fmla="*/ 2845 w 3302"/>
              <a:gd name="T13" fmla="*/ 1036 h 3243"/>
              <a:gd name="T14" fmla="*/ 2600 w 3302"/>
              <a:gd name="T15" fmla="*/ 1281 h 3243"/>
              <a:gd name="T16" fmla="*/ 2401 w 3302"/>
              <a:gd name="T17" fmla="*/ 1179 h 3243"/>
              <a:gd name="T18" fmla="*/ 1783 w 3302"/>
              <a:gd name="T19" fmla="*/ 1179 h 3243"/>
              <a:gd name="T20" fmla="*/ 1783 w 3302"/>
              <a:gd name="T21" fmla="*/ 3017 h 3243"/>
              <a:gd name="T22" fmla="*/ 2536 w 3302"/>
              <a:gd name="T23" fmla="*/ 2792 h 3243"/>
              <a:gd name="T24" fmla="*/ 2453 w 3302"/>
              <a:gd name="T25" fmla="*/ 2614 h 3243"/>
              <a:gd name="T26" fmla="*/ 3302 w 3302"/>
              <a:gd name="T27" fmla="*/ 2526 h 3243"/>
              <a:gd name="T28" fmla="*/ 2745 w 3302"/>
              <a:gd name="T29" fmla="*/ 3151 h 3243"/>
              <a:gd name="T30" fmla="*/ 2648 w 3302"/>
              <a:gd name="T31" fmla="*/ 3008 h 3243"/>
              <a:gd name="T32" fmla="*/ 1651 w 3302"/>
              <a:gd name="T33" fmla="*/ 3240 h 3243"/>
              <a:gd name="T34" fmla="*/ 654 w 3302"/>
              <a:gd name="T35" fmla="*/ 3008 h 3243"/>
              <a:gd name="T36" fmla="*/ 556 w 3302"/>
              <a:gd name="T37" fmla="*/ 3151 h 3243"/>
              <a:gd name="T38" fmla="*/ 0 w 3302"/>
              <a:gd name="T39" fmla="*/ 2526 h 3243"/>
              <a:gd name="T40" fmla="*/ 848 w 3302"/>
              <a:gd name="T41" fmla="*/ 2614 h 3243"/>
              <a:gd name="T42" fmla="*/ 765 w 3302"/>
              <a:gd name="T43" fmla="*/ 2792 h 3243"/>
              <a:gd name="T44" fmla="*/ 1519 w 3302"/>
              <a:gd name="T45" fmla="*/ 3017 h 3243"/>
              <a:gd name="T46" fmla="*/ 1519 w 3302"/>
              <a:gd name="T47" fmla="*/ 1179 h 3243"/>
              <a:gd name="T48" fmla="*/ 900 w 3302"/>
              <a:gd name="T49" fmla="*/ 1179 h 3243"/>
              <a:gd name="T50" fmla="*/ 702 w 3302"/>
              <a:gd name="T51" fmla="*/ 1281 h 3243"/>
              <a:gd name="T52" fmla="*/ 457 w 3302"/>
              <a:gd name="T53" fmla="*/ 1036 h 3243"/>
              <a:gd name="T54" fmla="*/ 702 w 3302"/>
              <a:gd name="T55" fmla="*/ 791 h 3243"/>
              <a:gd name="T56" fmla="*/ 915 w 3302"/>
              <a:gd name="T57" fmla="*/ 914 h 3243"/>
              <a:gd name="T58" fmla="*/ 1519 w 3302"/>
              <a:gd name="T59" fmla="*/ 914 h 3243"/>
              <a:gd name="T60" fmla="*/ 1519 w 3302"/>
              <a:gd name="T61" fmla="*/ 645 h 3243"/>
              <a:gd name="T62" fmla="*/ 1315 w 3302"/>
              <a:gd name="T63" fmla="*/ 336 h 3243"/>
              <a:gd name="T64" fmla="*/ 1651 w 3302"/>
              <a:gd name="T65" fmla="*/ 0 h 3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302" h="3243">
                <a:moveTo>
                  <a:pt x="1651" y="0"/>
                </a:moveTo>
                <a:cubicBezTo>
                  <a:pt x="1836" y="0"/>
                  <a:pt x="1987" y="150"/>
                  <a:pt x="1987" y="336"/>
                </a:cubicBezTo>
                <a:cubicBezTo>
                  <a:pt x="1987" y="475"/>
                  <a:pt x="1903" y="593"/>
                  <a:pt x="1783" y="645"/>
                </a:cubicBezTo>
                <a:lnTo>
                  <a:pt x="1783" y="914"/>
                </a:lnTo>
                <a:lnTo>
                  <a:pt x="2387" y="914"/>
                </a:lnTo>
                <a:cubicBezTo>
                  <a:pt x="2429" y="840"/>
                  <a:pt x="2509" y="791"/>
                  <a:pt x="2600" y="791"/>
                </a:cubicBezTo>
                <a:cubicBezTo>
                  <a:pt x="2735" y="791"/>
                  <a:pt x="2845" y="900"/>
                  <a:pt x="2845" y="1036"/>
                </a:cubicBezTo>
                <a:cubicBezTo>
                  <a:pt x="2845" y="1171"/>
                  <a:pt x="2735" y="1281"/>
                  <a:pt x="2600" y="1281"/>
                </a:cubicBezTo>
                <a:cubicBezTo>
                  <a:pt x="2518" y="1281"/>
                  <a:pt x="2446" y="1241"/>
                  <a:pt x="2401" y="1179"/>
                </a:cubicBezTo>
                <a:lnTo>
                  <a:pt x="1783" y="1179"/>
                </a:lnTo>
                <a:lnTo>
                  <a:pt x="1783" y="3017"/>
                </a:lnTo>
                <a:cubicBezTo>
                  <a:pt x="2042" y="2999"/>
                  <a:pt x="2293" y="2923"/>
                  <a:pt x="2536" y="2792"/>
                </a:cubicBezTo>
                <a:lnTo>
                  <a:pt x="2453" y="2614"/>
                </a:lnTo>
                <a:lnTo>
                  <a:pt x="3302" y="2526"/>
                </a:lnTo>
                <a:lnTo>
                  <a:pt x="2745" y="3151"/>
                </a:lnTo>
                <a:lnTo>
                  <a:pt x="2648" y="3008"/>
                </a:lnTo>
                <a:cubicBezTo>
                  <a:pt x="2340" y="3163"/>
                  <a:pt x="2008" y="3243"/>
                  <a:pt x="1651" y="3240"/>
                </a:cubicBezTo>
                <a:cubicBezTo>
                  <a:pt x="1293" y="3243"/>
                  <a:pt x="962" y="3163"/>
                  <a:pt x="654" y="3008"/>
                </a:cubicBezTo>
                <a:lnTo>
                  <a:pt x="556" y="3151"/>
                </a:lnTo>
                <a:lnTo>
                  <a:pt x="0" y="2526"/>
                </a:lnTo>
                <a:lnTo>
                  <a:pt x="848" y="2614"/>
                </a:lnTo>
                <a:lnTo>
                  <a:pt x="765" y="2792"/>
                </a:lnTo>
                <a:cubicBezTo>
                  <a:pt x="1008" y="2923"/>
                  <a:pt x="1260" y="2999"/>
                  <a:pt x="1519" y="3017"/>
                </a:cubicBezTo>
                <a:lnTo>
                  <a:pt x="1519" y="1179"/>
                </a:lnTo>
                <a:lnTo>
                  <a:pt x="900" y="1179"/>
                </a:lnTo>
                <a:cubicBezTo>
                  <a:pt x="856" y="1241"/>
                  <a:pt x="784" y="1281"/>
                  <a:pt x="702" y="1281"/>
                </a:cubicBezTo>
                <a:cubicBezTo>
                  <a:pt x="567" y="1281"/>
                  <a:pt x="457" y="1171"/>
                  <a:pt x="457" y="1036"/>
                </a:cubicBezTo>
                <a:cubicBezTo>
                  <a:pt x="457" y="900"/>
                  <a:pt x="567" y="791"/>
                  <a:pt x="702" y="791"/>
                </a:cubicBezTo>
                <a:cubicBezTo>
                  <a:pt x="793" y="791"/>
                  <a:pt x="873" y="840"/>
                  <a:pt x="915" y="914"/>
                </a:cubicBezTo>
                <a:lnTo>
                  <a:pt x="1519" y="914"/>
                </a:lnTo>
                <a:lnTo>
                  <a:pt x="1519" y="645"/>
                </a:lnTo>
                <a:cubicBezTo>
                  <a:pt x="1399" y="593"/>
                  <a:pt x="1315" y="475"/>
                  <a:pt x="1315" y="336"/>
                </a:cubicBezTo>
                <a:cubicBezTo>
                  <a:pt x="1315" y="150"/>
                  <a:pt x="1465" y="0"/>
                  <a:pt x="1651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t-BR" sz="2400"/>
          </a:p>
        </p:txBody>
      </p:sp>
      <p:sp>
        <p:nvSpPr>
          <p:cNvPr id="259" name="Freeform 5">
            <a:extLst>
              <a:ext uri="{FF2B5EF4-FFF2-40B4-BE49-F238E27FC236}">
                <a16:creationId xmlns:a16="http://schemas.microsoft.com/office/drawing/2014/main" id="{4236D9DA-DCDC-4543-AA14-314FF4E137F2}"/>
              </a:ext>
            </a:extLst>
          </p:cNvPr>
          <p:cNvSpPr>
            <a:spLocks/>
          </p:cNvSpPr>
          <p:nvPr/>
        </p:nvSpPr>
        <p:spPr bwMode="auto">
          <a:xfrm flipH="1">
            <a:off x="7966203" y="4910094"/>
            <a:ext cx="125319" cy="123351"/>
          </a:xfrm>
          <a:custGeom>
            <a:avLst/>
            <a:gdLst>
              <a:gd name="T0" fmla="*/ 1651 w 3302"/>
              <a:gd name="T1" fmla="*/ 0 h 3243"/>
              <a:gd name="T2" fmla="*/ 1987 w 3302"/>
              <a:gd name="T3" fmla="*/ 336 h 3243"/>
              <a:gd name="T4" fmla="*/ 1783 w 3302"/>
              <a:gd name="T5" fmla="*/ 645 h 3243"/>
              <a:gd name="T6" fmla="*/ 1783 w 3302"/>
              <a:gd name="T7" fmla="*/ 914 h 3243"/>
              <a:gd name="T8" fmla="*/ 2387 w 3302"/>
              <a:gd name="T9" fmla="*/ 914 h 3243"/>
              <a:gd name="T10" fmla="*/ 2600 w 3302"/>
              <a:gd name="T11" fmla="*/ 791 h 3243"/>
              <a:gd name="T12" fmla="*/ 2845 w 3302"/>
              <a:gd name="T13" fmla="*/ 1036 h 3243"/>
              <a:gd name="T14" fmla="*/ 2600 w 3302"/>
              <a:gd name="T15" fmla="*/ 1281 h 3243"/>
              <a:gd name="T16" fmla="*/ 2401 w 3302"/>
              <a:gd name="T17" fmla="*/ 1179 h 3243"/>
              <a:gd name="T18" fmla="*/ 1783 w 3302"/>
              <a:gd name="T19" fmla="*/ 1179 h 3243"/>
              <a:gd name="T20" fmla="*/ 1783 w 3302"/>
              <a:gd name="T21" fmla="*/ 3017 h 3243"/>
              <a:gd name="T22" fmla="*/ 2536 w 3302"/>
              <a:gd name="T23" fmla="*/ 2792 h 3243"/>
              <a:gd name="T24" fmla="*/ 2453 w 3302"/>
              <a:gd name="T25" fmla="*/ 2614 h 3243"/>
              <a:gd name="T26" fmla="*/ 3302 w 3302"/>
              <a:gd name="T27" fmla="*/ 2526 h 3243"/>
              <a:gd name="T28" fmla="*/ 2745 w 3302"/>
              <a:gd name="T29" fmla="*/ 3151 h 3243"/>
              <a:gd name="T30" fmla="*/ 2648 w 3302"/>
              <a:gd name="T31" fmla="*/ 3008 h 3243"/>
              <a:gd name="T32" fmla="*/ 1651 w 3302"/>
              <a:gd name="T33" fmla="*/ 3240 h 3243"/>
              <a:gd name="T34" fmla="*/ 654 w 3302"/>
              <a:gd name="T35" fmla="*/ 3008 h 3243"/>
              <a:gd name="T36" fmla="*/ 556 w 3302"/>
              <a:gd name="T37" fmla="*/ 3151 h 3243"/>
              <a:gd name="T38" fmla="*/ 0 w 3302"/>
              <a:gd name="T39" fmla="*/ 2526 h 3243"/>
              <a:gd name="T40" fmla="*/ 848 w 3302"/>
              <a:gd name="T41" fmla="*/ 2614 h 3243"/>
              <a:gd name="T42" fmla="*/ 765 w 3302"/>
              <a:gd name="T43" fmla="*/ 2792 h 3243"/>
              <a:gd name="T44" fmla="*/ 1519 w 3302"/>
              <a:gd name="T45" fmla="*/ 3017 h 3243"/>
              <a:gd name="T46" fmla="*/ 1519 w 3302"/>
              <a:gd name="T47" fmla="*/ 1179 h 3243"/>
              <a:gd name="T48" fmla="*/ 900 w 3302"/>
              <a:gd name="T49" fmla="*/ 1179 h 3243"/>
              <a:gd name="T50" fmla="*/ 702 w 3302"/>
              <a:gd name="T51" fmla="*/ 1281 h 3243"/>
              <a:gd name="T52" fmla="*/ 457 w 3302"/>
              <a:gd name="T53" fmla="*/ 1036 h 3243"/>
              <a:gd name="T54" fmla="*/ 702 w 3302"/>
              <a:gd name="T55" fmla="*/ 791 h 3243"/>
              <a:gd name="T56" fmla="*/ 915 w 3302"/>
              <a:gd name="T57" fmla="*/ 914 h 3243"/>
              <a:gd name="T58" fmla="*/ 1519 w 3302"/>
              <a:gd name="T59" fmla="*/ 914 h 3243"/>
              <a:gd name="T60" fmla="*/ 1519 w 3302"/>
              <a:gd name="T61" fmla="*/ 645 h 3243"/>
              <a:gd name="T62" fmla="*/ 1315 w 3302"/>
              <a:gd name="T63" fmla="*/ 336 h 3243"/>
              <a:gd name="T64" fmla="*/ 1651 w 3302"/>
              <a:gd name="T65" fmla="*/ 0 h 3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302" h="3243">
                <a:moveTo>
                  <a:pt x="1651" y="0"/>
                </a:moveTo>
                <a:cubicBezTo>
                  <a:pt x="1836" y="0"/>
                  <a:pt x="1987" y="150"/>
                  <a:pt x="1987" y="336"/>
                </a:cubicBezTo>
                <a:cubicBezTo>
                  <a:pt x="1987" y="475"/>
                  <a:pt x="1903" y="593"/>
                  <a:pt x="1783" y="645"/>
                </a:cubicBezTo>
                <a:lnTo>
                  <a:pt x="1783" y="914"/>
                </a:lnTo>
                <a:lnTo>
                  <a:pt x="2387" y="914"/>
                </a:lnTo>
                <a:cubicBezTo>
                  <a:pt x="2429" y="840"/>
                  <a:pt x="2509" y="791"/>
                  <a:pt x="2600" y="791"/>
                </a:cubicBezTo>
                <a:cubicBezTo>
                  <a:pt x="2735" y="791"/>
                  <a:pt x="2845" y="900"/>
                  <a:pt x="2845" y="1036"/>
                </a:cubicBezTo>
                <a:cubicBezTo>
                  <a:pt x="2845" y="1171"/>
                  <a:pt x="2735" y="1281"/>
                  <a:pt x="2600" y="1281"/>
                </a:cubicBezTo>
                <a:cubicBezTo>
                  <a:pt x="2518" y="1281"/>
                  <a:pt x="2446" y="1241"/>
                  <a:pt x="2401" y="1179"/>
                </a:cubicBezTo>
                <a:lnTo>
                  <a:pt x="1783" y="1179"/>
                </a:lnTo>
                <a:lnTo>
                  <a:pt x="1783" y="3017"/>
                </a:lnTo>
                <a:cubicBezTo>
                  <a:pt x="2042" y="2999"/>
                  <a:pt x="2293" y="2923"/>
                  <a:pt x="2536" y="2792"/>
                </a:cubicBezTo>
                <a:lnTo>
                  <a:pt x="2453" y="2614"/>
                </a:lnTo>
                <a:lnTo>
                  <a:pt x="3302" y="2526"/>
                </a:lnTo>
                <a:lnTo>
                  <a:pt x="2745" y="3151"/>
                </a:lnTo>
                <a:lnTo>
                  <a:pt x="2648" y="3008"/>
                </a:lnTo>
                <a:cubicBezTo>
                  <a:pt x="2340" y="3163"/>
                  <a:pt x="2008" y="3243"/>
                  <a:pt x="1651" y="3240"/>
                </a:cubicBezTo>
                <a:cubicBezTo>
                  <a:pt x="1293" y="3243"/>
                  <a:pt x="962" y="3163"/>
                  <a:pt x="654" y="3008"/>
                </a:cubicBezTo>
                <a:lnTo>
                  <a:pt x="556" y="3151"/>
                </a:lnTo>
                <a:lnTo>
                  <a:pt x="0" y="2526"/>
                </a:lnTo>
                <a:lnTo>
                  <a:pt x="848" y="2614"/>
                </a:lnTo>
                <a:lnTo>
                  <a:pt x="765" y="2792"/>
                </a:lnTo>
                <a:cubicBezTo>
                  <a:pt x="1008" y="2923"/>
                  <a:pt x="1260" y="2999"/>
                  <a:pt x="1519" y="3017"/>
                </a:cubicBezTo>
                <a:lnTo>
                  <a:pt x="1519" y="1179"/>
                </a:lnTo>
                <a:lnTo>
                  <a:pt x="900" y="1179"/>
                </a:lnTo>
                <a:cubicBezTo>
                  <a:pt x="856" y="1241"/>
                  <a:pt x="784" y="1281"/>
                  <a:pt x="702" y="1281"/>
                </a:cubicBezTo>
                <a:cubicBezTo>
                  <a:pt x="567" y="1281"/>
                  <a:pt x="457" y="1171"/>
                  <a:pt x="457" y="1036"/>
                </a:cubicBezTo>
                <a:cubicBezTo>
                  <a:pt x="457" y="900"/>
                  <a:pt x="567" y="791"/>
                  <a:pt x="702" y="791"/>
                </a:cubicBezTo>
                <a:cubicBezTo>
                  <a:pt x="793" y="791"/>
                  <a:pt x="873" y="840"/>
                  <a:pt x="915" y="914"/>
                </a:cubicBezTo>
                <a:lnTo>
                  <a:pt x="1519" y="914"/>
                </a:lnTo>
                <a:lnTo>
                  <a:pt x="1519" y="645"/>
                </a:lnTo>
                <a:cubicBezTo>
                  <a:pt x="1399" y="593"/>
                  <a:pt x="1315" y="475"/>
                  <a:pt x="1315" y="336"/>
                </a:cubicBezTo>
                <a:cubicBezTo>
                  <a:pt x="1315" y="150"/>
                  <a:pt x="1465" y="0"/>
                  <a:pt x="1651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t-BR" sz="2400"/>
          </a:p>
        </p:txBody>
      </p:sp>
      <p:sp>
        <p:nvSpPr>
          <p:cNvPr id="267" name="Freeform 5">
            <a:extLst>
              <a:ext uri="{FF2B5EF4-FFF2-40B4-BE49-F238E27FC236}">
                <a16:creationId xmlns:a16="http://schemas.microsoft.com/office/drawing/2014/main" id="{7C0E3CF3-FA8E-4071-AB55-E9CF7AD95371}"/>
              </a:ext>
            </a:extLst>
          </p:cNvPr>
          <p:cNvSpPr>
            <a:spLocks/>
          </p:cNvSpPr>
          <p:nvPr/>
        </p:nvSpPr>
        <p:spPr bwMode="auto">
          <a:xfrm flipH="1">
            <a:off x="8261687" y="4771189"/>
            <a:ext cx="125319" cy="123351"/>
          </a:xfrm>
          <a:custGeom>
            <a:avLst/>
            <a:gdLst>
              <a:gd name="T0" fmla="*/ 1651 w 3302"/>
              <a:gd name="T1" fmla="*/ 0 h 3243"/>
              <a:gd name="T2" fmla="*/ 1987 w 3302"/>
              <a:gd name="T3" fmla="*/ 336 h 3243"/>
              <a:gd name="T4" fmla="*/ 1783 w 3302"/>
              <a:gd name="T5" fmla="*/ 645 h 3243"/>
              <a:gd name="T6" fmla="*/ 1783 w 3302"/>
              <a:gd name="T7" fmla="*/ 914 h 3243"/>
              <a:gd name="T8" fmla="*/ 2387 w 3302"/>
              <a:gd name="T9" fmla="*/ 914 h 3243"/>
              <a:gd name="T10" fmla="*/ 2600 w 3302"/>
              <a:gd name="T11" fmla="*/ 791 h 3243"/>
              <a:gd name="T12" fmla="*/ 2845 w 3302"/>
              <a:gd name="T13" fmla="*/ 1036 h 3243"/>
              <a:gd name="T14" fmla="*/ 2600 w 3302"/>
              <a:gd name="T15" fmla="*/ 1281 h 3243"/>
              <a:gd name="T16" fmla="*/ 2401 w 3302"/>
              <a:gd name="T17" fmla="*/ 1179 h 3243"/>
              <a:gd name="T18" fmla="*/ 1783 w 3302"/>
              <a:gd name="T19" fmla="*/ 1179 h 3243"/>
              <a:gd name="T20" fmla="*/ 1783 w 3302"/>
              <a:gd name="T21" fmla="*/ 3017 h 3243"/>
              <a:gd name="T22" fmla="*/ 2536 w 3302"/>
              <a:gd name="T23" fmla="*/ 2792 h 3243"/>
              <a:gd name="T24" fmla="*/ 2453 w 3302"/>
              <a:gd name="T25" fmla="*/ 2614 h 3243"/>
              <a:gd name="T26" fmla="*/ 3302 w 3302"/>
              <a:gd name="T27" fmla="*/ 2526 h 3243"/>
              <a:gd name="T28" fmla="*/ 2745 w 3302"/>
              <a:gd name="T29" fmla="*/ 3151 h 3243"/>
              <a:gd name="T30" fmla="*/ 2648 w 3302"/>
              <a:gd name="T31" fmla="*/ 3008 h 3243"/>
              <a:gd name="T32" fmla="*/ 1651 w 3302"/>
              <a:gd name="T33" fmla="*/ 3240 h 3243"/>
              <a:gd name="T34" fmla="*/ 654 w 3302"/>
              <a:gd name="T35" fmla="*/ 3008 h 3243"/>
              <a:gd name="T36" fmla="*/ 556 w 3302"/>
              <a:gd name="T37" fmla="*/ 3151 h 3243"/>
              <a:gd name="T38" fmla="*/ 0 w 3302"/>
              <a:gd name="T39" fmla="*/ 2526 h 3243"/>
              <a:gd name="T40" fmla="*/ 848 w 3302"/>
              <a:gd name="T41" fmla="*/ 2614 h 3243"/>
              <a:gd name="T42" fmla="*/ 765 w 3302"/>
              <a:gd name="T43" fmla="*/ 2792 h 3243"/>
              <a:gd name="T44" fmla="*/ 1519 w 3302"/>
              <a:gd name="T45" fmla="*/ 3017 h 3243"/>
              <a:gd name="T46" fmla="*/ 1519 w 3302"/>
              <a:gd name="T47" fmla="*/ 1179 h 3243"/>
              <a:gd name="T48" fmla="*/ 900 w 3302"/>
              <a:gd name="T49" fmla="*/ 1179 h 3243"/>
              <a:gd name="T50" fmla="*/ 702 w 3302"/>
              <a:gd name="T51" fmla="*/ 1281 h 3243"/>
              <a:gd name="T52" fmla="*/ 457 w 3302"/>
              <a:gd name="T53" fmla="*/ 1036 h 3243"/>
              <a:gd name="T54" fmla="*/ 702 w 3302"/>
              <a:gd name="T55" fmla="*/ 791 h 3243"/>
              <a:gd name="T56" fmla="*/ 915 w 3302"/>
              <a:gd name="T57" fmla="*/ 914 h 3243"/>
              <a:gd name="T58" fmla="*/ 1519 w 3302"/>
              <a:gd name="T59" fmla="*/ 914 h 3243"/>
              <a:gd name="T60" fmla="*/ 1519 w 3302"/>
              <a:gd name="T61" fmla="*/ 645 h 3243"/>
              <a:gd name="T62" fmla="*/ 1315 w 3302"/>
              <a:gd name="T63" fmla="*/ 336 h 3243"/>
              <a:gd name="T64" fmla="*/ 1651 w 3302"/>
              <a:gd name="T65" fmla="*/ 0 h 3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302" h="3243">
                <a:moveTo>
                  <a:pt x="1651" y="0"/>
                </a:moveTo>
                <a:cubicBezTo>
                  <a:pt x="1836" y="0"/>
                  <a:pt x="1987" y="150"/>
                  <a:pt x="1987" y="336"/>
                </a:cubicBezTo>
                <a:cubicBezTo>
                  <a:pt x="1987" y="475"/>
                  <a:pt x="1903" y="593"/>
                  <a:pt x="1783" y="645"/>
                </a:cubicBezTo>
                <a:lnTo>
                  <a:pt x="1783" y="914"/>
                </a:lnTo>
                <a:lnTo>
                  <a:pt x="2387" y="914"/>
                </a:lnTo>
                <a:cubicBezTo>
                  <a:pt x="2429" y="840"/>
                  <a:pt x="2509" y="791"/>
                  <a:pt x="2600" y="791"/>
                </a:cubicBezTo>
                <a:cubicBezTo>
                  <a:pt x="2735" y="791"/>
                  <a:pt x="2845" y="900"/>
                  <a:pt x="2845" y="1036"/>
                </a:cubicBezTo>
                <a:cubicBezTo>
                  <a:pt x="2845" y="1171"/>
                  <a:pt x="2735" y="1281"/>
                  <a:pt x="2600" y="1281"/>
                </a:cubicBezTo>
                <a:cubicBezTo>
                  <a:pt x="2518" y="1281"/>
                  <a:pt x="2446" y="1241"/>
                  <a:pt x="2401" y="1179"/>
                </a:cubicBezTo>
                <a:lnTo>
                  <a:pt x="1783" y="1179"/>
                </a:lnTo>
                <a:lnTo>
                  <a:pt x="1783" y="3017"/>
                </a:lnTo>
                <a:cubicBezTo>
                  <a:pt x="2042" y="2999"/>
                  <a:pt x="2293" y="2923"/>
                  <a:pt x="2536" y="2792"/>
                </a:cubicBezTo>
                <a:lnTo>
                  <a:pt x="2453" y="2614"/>
                </a:lnTo>
                <a:lnTo>
                  <a:pt x="3302" y="2526"/>
                </a:lnTo>
                <a:lnTo>
                  <a:pt x="2745" y="3151"/>
                </a:lnTo>
                <a:lnTo>
                  <a:pt x="2648" y="3008"/>
                </a:lnTo>
                <a:cubicBezTo>
                  <a:pt x="2340" y="3163"/>
                  <a:pt x="2008" y="3243"/>
                  <a:pt x="1651" y="3240"/>
                </a:cubicBezTo>
                <a:cubicBezTo>
                  <a:pt x="1293" y="3243"/>
                  <a:pt x="962" y="3163"/>
                  <a:pt x="654" y="3008"/>
                </a:cubicBezTo>
                <a:lnTo>
                  <a:pt x="556" y="3151"/>
                </a:lnTo>
                <a:lnTo>
                  <a:pt x="0" y="2526"/>
                </a:lnTo>
                <a:lnTo>
                  <a:pt x="848" y="2614"/>
                </a:lnTo>
                <a:lnTo>
                  <a:pt x="765" y="2792"/>
                </a:lnTo>
                <a:cubicBezTo>
                  <a:pt x="1008" y="2923"/>
                  <a:pt x="1260" y="2999"/>
                  <a:pt x="1519" y="3017"/>
                </a:cubicBezTo>
                <a:lnTo>
                  <a:pt x="1519" y="1179"/>
                </a:lnTo>
                <a:lnTo>
                  <a:pt x="900" y="1179"/>
                </a:lnTo>
                <a:cubicBezTo>
                  <a:pt x="856" y="1241"/>
                  <a:pt x="784" y="1281"/>
                  <a:pt x="702" y="1281"/>
                </a:cubicBezTo>
                <a:cubicBezTo>
                  <a:pt x="567" y="1281"/>
                  <a:pt x="457" y="1171"/>
                  <a:pt x="457" y="1036"/>
                </a:cubicBezTo>
                <a:cubicBezTo>
                  <a:pt x="457" y="900"/>
                  <a:pt x="567" y="791"/>
                  <a:pt x="702" y="791"/>
                </a:cubicBezTo>
                <a:cubicBezTo>
                  <a:pt x="793" y="791"/>
                  <a:pt x="873" y="840"/>
                  <a:pt x="915" y="914"/>
                </a:cubicBezTo>
                <a:lnTo>
                  <a:pt x="1519" y="914"/>
                </a:lnTo>
                <a:lnTo>
                  <a:pt x="1519" y="645"/>
                </a:lnTo>
                <a:cubicBezTo>
                  <a:pt x="1399" y="593"/>
                  <a:pt x="1315" y="475"/>
                  <a:pt x="1315" y="336"/>
                </a:cubicBezTo>
                <a:cubicBezTo>
                  <a:pt x="1315" y="150"/>
                  <a:pt x="1465" y="0"/>
                  <a:pt x="1651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t-BR" sz="2400"/>
          </a:p>
        </p:txBody>
      </p:sp>
      <p:sp>
        <p:nvSpPr>
          <p:cNvPr id="268" name="Freeform 5">
            <a:extLst>
              <a:ext uri="{FF2B5EF4-FFF2-40B4-BE49-F238E27FC236}">
                <a16:creationId xmlns:a16="http://schemas.microsoft.com/office/drawing/2014/main" id="{520C10AE-F941-41EC-B7A2-0E0EB98CCD0C}"/>
              </a:ext>
            </a:extLst>
          </p:cNvPr>
          <p:cNvSpPr>
            <a:spLocks/>
          </p:cNvSpPr>
          <p:nvPr/>
        </p:nvSpPr>
        <p:spPr bwMode="auto">
          <a:xfrm flipH="1">
            <a:off x="7413669" y="5152541"/>
            <a:ext cx="125319" cy="123351"/>
          </a:xfrm>
          <a:custGeom>
            <a:avLst/>
            <a:gdLst>
              <a:gd name="T0" fmla="*/ 1651 w 3302"/>
              <a:gd name="T1" fmla="*/ 0 h 3243"/>
              <a:gd name="T2" fmla="*/ 1987 w 3302"/>
              <a:gd name="T3" fmla="*/ 336 h 3243"/>
              <a:gd name="T4" fmla="*/ 1783 w 3302"/>
              <a:gd name="T5" fmla="*/ 645 h 3243"/>
              <a:gd name="T6" fmla="*/ 1783 w 3302"/>
              <a:gd name="T7" fmla="*/ 914 h 3243"/>
              <a:gd name="T8" fmla="*/ 2387 w 3302"/>
              <a:gd name="T9" fmla="*/ 914 h 3243"/>
              <a:gd name="T10" fmla="*/ 2600 w 3302"/>
              <a:gd name="T11" fmla="*/ 791 h 3243"/>
              <a:gd name="T12" fmla="*/ 2845 w 3302"/>
              <a:gd name="T13" fmla="*/ 1036 h 3243"/>
              <a:gd name="T14" fmla="*/ 2600 w 3302"/>
              <a:gd name="T15" fmla="*/ 1281 h 3243"/>
              <a:gd name="T16" fmla="*/ 2401 w 3302"/>
              <a:gd name="T17" fmla="*/ 1179 h 3243"/>
              <a:gd name="T18" fmla="*/ 1783 w 3302"/>
              <a:gd name="T19" fmla="*/ 1179 h 3243"/>
              <a:gd name="T20" fmla="*/ 1783 w 3302"/>
              <a:gd name="T21" fmla="*/ 3017 h 3243"/>
              <a:gd name="T22" fmla="*/ 2536 w 3302"/>
              <a:gd name="T23" fmla="*/ 2792 h 3243"/>
              <a:gd name="T24" fmla="*/ 2453 w 3302"/>
              <a:gd name="T25" fmla="*/ 2614 h 3243"/>
              <a:gd name="T26" fmla="*/ 3302 w 3302"/>
              <a:gd name="T27" fmla="*/ 2526 h 3243"/>
              <a:gd name="T28" fmla="*/ 2745 w 3302"/>
              <a:gd name="T29" fmla="*/ 3151 h 3243"/>
              <a:gd name="T30" fmla="*/ 2648 w 3302"/>
              <a:gd name="T31" fmla="*/ 3008 h 3243"/>
              <a:gd name="T32" fmla="*/ 1651 w 3302"/>
              <a:gd name="T33" fmla="*/ 3240 h 3243"/>
              <a:gd name="T34" fmla="*/ 654 w 3302"/>
              <a:gd name="T35" fmla="*/ 3008 h 3243"/>
              <a:gd name="T36" fmla="*/ 556 w 3302"/>
              <a:gd name="T37" fmla="*/ 3151 h 3243"/>
              <a:gd name="T38" fmla="*/ 0 w 3302"/>
              <a:gd name="T39" fmla="*/ 2526 h 3243"/>
              <a:gd name="T40" fmla="*/ 848 w 3302"/>
              <a:gd name="T41" fmla="*/ 2614 h 3243"/>
              <a:gd name="T42" fmla="*/ 765 w 3302"/>
              <a:gd name="T43" fmla="*/ 2792 h 3243"/>
              <a:gd name="T44" fmla="*/ 1519 w 3302"/>
              <a:gd name="T45" fmla="*/ 3017 h 3243"/>
              <a:gd name="T46" fmla="*/ 1519 w 3302"/>
              <a:gd name="T47" fmla="*/ 1179 h 3243"/>
              <a:gd name="T48" fmla="*/ 900 w 3302"/>
              <a:gd name="T49" fmla="*/ 1179 h 3243"/>
              <a:gd name="T50" fmla="*/ 702 w 3302"/>
              <a:gd name="T51" fmla="*/ 1281 h 3243"/>
              <a:gd name="T52" fmla="*/ 457 w 3302"/>
              <a:gd name="T53" fmla="*/ 1036 h 3243"/>
              <a:gd name="T54" fmla="*/ 702 w 3302"/>
              <a:gd name="T55" fmla="*/ 791 h 3243"/>
              <a:gd name="T56" fmla="*/ 915 w 3302"/>
              <a:gd name="T57" fmla="*/ 914 h 3243"/>
              <a:gd name="T58" fmla="*/ 1519 w 3302"/>
              <a:gd name="T59" fmla="*/ 914 h 3243"/>
              <a:gd name="T60" fmla="*/ 1519 w 3302"/>
              <a:gd name="T61" fmla="*/ 645 h 3243"/>
              <a:gd name="T62" fmla="*/ 1315 w 3302"/>
              <a:gd name="T63" fmla="*/ 336 h 3243"/>
              <a:gd name="T64" fmla="*/ 1651 w 3302"/>
              <a:gd name="T65" fmla="*/ 0 h 3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302" h="3243">
                <a:moveTo>
                  <a:pt x="1651" y="0"/>
                </a:moveTo>
                <a:cubicBezTo>
                  <a:pt x="1836" y="0"/>
                  <a:pt x="1987" y="150"/>
                  <a:pt x="1987" y="336"/>
                </a:cubicBezTo>
                <a:cubicBezTo>
                  <a:pt x="1987" y="475"/>
                  <a:pt x="1903" y="593"/>
                  <a:pt x="1783" y="645"/>
                </a:cubicBezTo>
                <a:lnTo>
                  <a:pt x="1783" y="914"/>
                </a:lnTo>
                <a:lnTo>
                  <a:pt x="2387" y="914"/>
                </a:lnTo>
                <a:cubicBezTo>
                  <a:pt x="2429" y="840"/>
                  <a:pt x="2509" y="791"/>
                  <a:pt x="2600" y="791"/>
                </a:cubicBezTo>
                <a:cubicBezTo>
                  <a:pt x="2735" y="791"/>
                  <a:pt x="2845" y="900"/>
                  <a:pt x="2845" y="1036"/>
                </a:cubicBezTo>
                <a:cubicBezTo>
                  <a:pt x="2845" y="1171"/>
                  <a:pt x="2735" y="1281"/>
                  <a:pt x="2600" y="1281"/>
                </a:cubicBezTo>
                <a:cubicBezTo>
                  <a:pt x="2518" y="1281"/>
                  <a:pt x="2446" y="1241"/>
                  <a:pt x="2401" y="1179"/>
                </a:cubicBezTo>
                <a:lnTo>
                  <a:pt x="1783" y="1179"/>
                </a:lnTo>
                <a:lnTo>
                  <a:pt x="1783" y="3017"/>
                </a:lnTo>
                <a:cubicBezTo>
                  <a:pt x="2042" y="2999"/>
                  <a:pt x="2293" y="2923"/>
                  <a:pt x="2536" y="2792"/>
                </a:cubicBezTo>
                <a:lnTo>
                  <a:pt x="2453" y="2614"/>
                </a:lnTo>
                <a:lnTo>
                  <a:pt x="3302" y="2526"/>
                </a:lnTo>
                <a:lnTo>
                  <a:pt x="2745" y="3151"/>
                </a:lnTo>
                <a:lnTo>
                  <a:pt x="2648" y="3008"/>
                </a:lnTo>
                <a:cubicBezTo>
                  <a:pt x="2340" y="3163"/>
                  <a:pt x="2008" y="3243"/>
                  <a:pt x="1651" y="3240"/>
                </a:cubicBezTo>
                <a:cubicBezTo>
                  <a:pt x="1293" y="3243"/>
                  <a:pt x="962" y="3163"/>
                  <a:pt x="654" y="3008"/>
                </a:cubicBezTo>
                <a:lnTo>
                  <a:pt x="556" y="3151"/>
                </a:lnTo>
                <a:lnTo>
                  <a:pt x="0" y="2526"/>
                </a:lnTo>
                <a:lnTo>
                  <a:pt x="848" y="2614"/>
                </a:lnTo>
                <a:lnTo>
                  <a:pt x="765" y="2792"/>
                </a:lnTo>
                <a:cubicBezTo>
                  <a:pt x="1008" y="2923"/>
                  <a:pt x="1260" y="2999"/>
                  <a:pt x="1519" y="3017"/>
                </a:cubicBezTo>
                <a:lnTo>
                  <a:pt x="1519" y="1179"/>
                </a:lnTo>
                <a:lnTo>
                  <a:pt x="900" y="1179"/>
                </a:lnTo>
                <a:cubicBezTo>
                  <a:pt x="856" y="1241"/>
                  <a:pt x="784" y="1281"/>
                  <a:pt x="702" y="1281"/>
                </a:cubicBezTo>
                <a:cubicBezTo>
                  <a:pt x="567" y="1281"/>
                  <a:pt x="457" y="1171"/>
                  <a:pt x="457" y="1036"/>
                </a:cubicBezTo>
                <a:cubicBezTo>
                  <a:pt x="457" y="900"/>
                  <a:pt x="567" y="791"/>
                  <a:pt x="702" y="791"/>
                </a:cubicBezTo>
                <a:cubicBezTo>
                  <a:pt x="793" y="791"/>
                  <a:pt x="873" y="840"/>
                  <a:pt x="915" y="914"/>
                </a:cubicBezTo>
                <a:lnTo>
                  <a:pt x="1519" y="914"/>
                </a:lnTo>
                <a:lnTo>
                  <a:pt x="1519" y="645"/>
                </a:lnTo>
                <a:cubicBezTo>
                  <a:pt x="1399" y="593"/>
                  <a:pt x="1315" y="475"/>
                  <a:pt x="1315" y="336"/>
                </a:cubicBezTo>
                <a:cubicBezTo>
                  <a:pt x="1315" y="150"/>
                  <a:pt x="1465" y="0"/>
                  <a:pt x="1651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t-BR" sz="2400"/>
          </a:p>
        </p:txBody>
      </p:sp>
      <p:sp>
        <p:nvSpPr>
          <p:cNvPr id="269" name="Freeform 5">
            <a:extLst>
              <a:ext uri="{FF2B5EF4-FFF2-40B4-BE49-F238E27FC236}">
                <a16:creationId xmlns:a16="http://schemas.microsoft.com/office/drawing/2014/main" id="{3643A45E-7B68-405C-BF5B-F823A08722C9}"/>
              </a:ext>
            </a:extLst>
          </p:cNvPr>
          <p:cNvSpPr>
            <a:spLocks/>
          </p:cNvSpPr>
          <p:nvPr/>
        </p:nvSpPr>
        <p:spPr bwMode="auto">
          <a:xfrm flipH="1">
            <a:off x="7038095" y="5319195"/>
            <a:ext cx="125319" cy="123351"/>
          </a:xfrm>
          <a:custGeom>
            <a:avLst/>
            <a:gdLst>
              <a:gd name="T0" fmla="*/ 1651 w 3302"/>
              <a:gd name="T1" fmla="*/ 0 h 3243"/>
              <a:gd name="T2" fmla="*/ 1987 w 3302"/>
              <a:gd name="T3" fmla="*/ 336 h 3243"/>
              <a:gd name="T4" fmla="*/ 1783 w 3302"/>
              <a:gd name="T5" fmla="*/ 645 h 3243"/>
              <a:gd name="T6" fmla="*/ 1783 w 3302"/>
              <a:gd name="T7" fmla="*/ 914 h 3243"/>
              <a:gd name="T8" fmla="*/ 2387 w 3302"/>
              <a:gd name="T9" fmla="*/ 914 h 3243"/>
              <a:gd name="T10" fmla="*/ 2600 w 3302"/>
              <a:gd name="T11" fmla="*/ 791 h 3243"/>
              <a:gd name="T12" fmla="*/ 2845 w 3302"/>
              <a:gd name="T13" fmla="*/ 1036 h 3243"/>
              <a:gd name="T14" fmla="*/ 2600 w 3302"/>
              <a:gd name="T15" fmla="*/ 1281 h 3243"/>
              <a:gd name="T16" fmla="*/ 2401 w 3302"/>
              <a:gd name="T17" fmla="*/ 1179 h 3243"/>
              <a:gd name="T18" fmla="*/ 1783 w 3302"/>
              <a:gd name="T19" fmla="*/ 1179 h 3243"/>
              <a:gd name="T20" fmla="*/ 1783 w 3302"/>
              <a:gd name="T21" fmla="*/ 3017 h 3243"/>
              <a:gd name="T22" fmla="*/ 2536 w 3302"/>
              <a:gd name="T23" fmla="*/ 2792 h 3243"/>
              <a:gd name="T24" fmla="*/ 2453 w 3302"/>
              <a:gd name="T25" fmla="*/ 2614 h 3243"/>
              <a:gd name="T26" fmla="*/ 3302 w 3302"/>
              <a:gd name="T27" fmla="*/ 2526 h 3243"/>
              <a:gd name="T28" fmla="*/ 2745 w 3302"/>
              <a:gd name="T29" fmla="*/ 3151 h 3243"/>
              <a:gd name="T30" fmla="*/ 2648 w 3302"/>
              <a:gd name="T31" fmla="*/ 3008 h 3243"/>
              <a:gd name="T32" fmla="*/ 1651 w 3302"/>
              <a:gd name="T33" fmla="*/ 3240 h 3243"/>
              <a:gd name="T34" fmla="*/ 654 w 3302"/>
              <a:gd name="T35" fmla="*/ 3008 h 3243"/>
              <a:gd name="T36" fmla="*/ 556 w 3302"/>
              <a:gd name="T37" fmla="*/ 3151 h 3243"/>
              <a:gd name="T38" fmla="*/ 0 w 3302"/>
              <a:gd name="T39" fmla="*/ 2526 h 3243"/>
              <a:gd name="T40" fmla="*/ 848 w 3302"/>
              <a:gd name="T41" fmla="*/ 2614 h 3243"/>
              <a:gd name="T42" fmla="*/ 765 w 3302"/>
              <a:gd name="T43" fmla="*/ 2792 h 3243"/>
              <a:gd name="T44" fmla="*/ 1519 w 3302"/>
              <a:gd name="T45" fmla="*/ 3017 h 3243"/>
              <a:gd name="T46" fmla="*/ 1519 w 3302"/>
              <a:gd name="T47" fmla="*/ 1179 h 3243"/>
              <a:gd name="T48" fmla="*/ 900 w 3302"/>
              <a:gd name="T49" fmla="*/ 1179 h 3243"/>
              <a:gd name="T50" fmla="*/ 702 w 3302"/>
              <a:gd name="T51" fmla="*/ 1281 h 3243"/>
              <a:gd name="T52" fmla="*/ 457 w 3302"/>
              <a:gd name="T53" fmla="*/ 1036 h 3243"/>
              <a:gd name="T54" fmla="*/ 702 w 3302"/>
              <a:gd name="T55" fmla="*/ 791 h 3243"/>
              <a:gd name="T56" fmla="*/ 915 w 3302"/>
              <a:gd name="T57" fmla="*/ 914 h 3243"/>
              <a:gd name="T58" fmla="*/ 1519 w 3302"/>
              <a:gd name="T59" fmla="*/ 914 h 3243"/>
              <a:gd name="T60" fmla="*/ 1519 w 3302"/>
              <a:gd name="T61" fmla="*/ 645 h 3243"/>
              <a:gd name="T62" fmla="*/ 1315 w 3302"/>
              <a:gd name="T63" fmla="*/ 336 h 3243"/>
              <a:gd name="T64" fmla="*/ 1651 w 3302"/>
              <a:gd name="T65" fmla="*/ 0 h 3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302" h="3243">
                <a:moveTo>
                  <a:pt x="1651" y="0"/>
                </a:moveTo>
                <a:cubicBezTo>
                  <a:pt x="1836" y="0"/>
                  <a:pt x="1987" y="150"/>
                  <a:pt x="1987" y="336"/>
                </a:cubicBezTo>
                <a:cubicBezTo>
                  <a:pt x="1987" y="475"/>
                  <a:pt x="1903" y="593"/>
                  <a:pt x="1783" y="645"/>
                </a:cubicBezTo>
                <a:lnTo>
                  <a:pt x="1783" y="914"/>
                </a:lnTo>
                <a:lnTo>
                  <a:pt x="2387" y="914"/>
                </a:lnTo>
                <a:cubicBezTo>
                  <a:pt x="2429" y="840"/>
                  <a:pt x="2509" y="791"/>
                  <a:pt x="2600" y="791"/>
                </a:cubicBezTo>
                <a:cubicBezTo>
                  <a:pt x="2735" y="791"/>
                  <a:pt x="2845" y="900"/>
                  <a:pt x="2845" y="1036"/>
                </a:cubicBezTo>
                <a:cubicBezTo>
                  <a:pt x="2845" y="1171"/>
                  <a:pt x="2735" y="1281"/>
                  <a:pt x="2600" y="1281"/>
                </a:cubicBezTo>
                <a:cubicBezTo>
                  <a:pt x="2518" y="1281"/>
                  <a:pt x="2446" y="1241"/>
                  <a:pt x="2401" y="1179"/>
                </a:cubicBezTo>
                <a:lnTo>
                  <a:pt x="1783" y="1179"/>
                </a:lnTo>
                <a:lnTo>
                  <a:pt x="1783" y="3017"/>
                </a:lnTo>
                <a:cubicBezTo>
                  <a:pt x="2042" y="2999"/>
                  <a:pt x="2293" y="2923"/>
                  <a:pt x="2536" y="2792"/>
                </a:cubicBezTo>
                <a:lnTo>
                  <a:pt x="2453" y="2614"/>
                </a:lnTo>
                <a:lnTo>
                  <a:pt x="3302" y="2526"/>
                </a:lnTo>
                <a:lnTo>
                  <a:pt x="2745" y="3151"/>
                </a:lnTo>
                <a:lnTo>
                  <a:pt x="2648" y="3008"/>
                </a:lnTo>
                <a:cubicBezTo>
                  <a:pt x="2340" y="3163"/>
                  <a:pt x="2008" y="3243"/>
                  <a:pt x="1651" y="3240"/>
                </a:cubicBezTo>
                <a:cubicBezTo>
                  <a:pt x="1293" y="3243"/>
                  <a:pt x="962" y="3163"/>
                  <a:pt x="654" y="3008"/>
                </a:cubicBezTo>
                <a:lnTo>
                  <a:pt x="556" y="3151"/>
                </a:lnTo>
                <a:lnTo>
                  <a:pt x="0" y="2526"/>
                </a:lnTo>
                <a:lnTo>
                  <a:pt x="848" y="2614"/>
                </a:lnTo>
                <a:lnTo>
                  <a:pt x="765" y="2792"/>
                </a:lnTo>
                <a:cubicBezTo>
                  <a:pt x="1008" y="2923"/>
                  <a:pt x="1260" y="2999"/>
                  <a:pt x="1519" y="3017"/>
                </a:cubicBezTo>
                <a:lnTo>
                  <a:pt x="1519" y="1179"/>
                </a:lnTo>
                <a:lnTo>
                  <a:pt x="900" y="1179"/>
                </a:lnTo>
                <a:cubicBezTo>
                  <a:pt x="856" y="1241"/>
                  <a:pt x="784" y="1281"/>
                  <a:pt x="702" y="1281"/>
                </a:cubicBezTo>
                <a:cubicBezTo>
                  <a:pt x="567" y="1281"/>
                  <a:pt x="457" y="1171"/>
                  <a:pt x="457" y="1036"/>
                </a:cubicBezTo>
                <a:cubicBezTo>
                  <a:pt x="457" y="900"/>
                  <a:pt x="567" y="791"/>
                  <a:pt x="702" y="791"/>
                </a:cubicBezTo>
                <a:cubicBezTo>
                  <a:pt x="793" y="791"/>
                  <a:pt x="873" y="840"/>
                  <a:pt x="915" y="914"/>
                </a:cubicBezTo>
                <a:lnTo>
                  <a:pt x="1519" y="914"/>
                </a:lnTo>
                <a:lnTo>
                  <a:pt x="1519" y="645"/>
                </a:lnTo>
                <a:cubicBezTo>
                  <a:pt x="1399" y="593"/>
                  <a:pt x="1315" y="475"/>
                  <a:pt x="1315" y="336"/>
                </a:cubicBezTo>
                <a:cubicBezTo>
                  <a:pt x="1315" y="150"/>
                  <a:pt x="1465" y="0"/>
                  <a:pt x="1651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t-BR" sz="2400"/>
          </a:p>
        </p:txBody>
      </p:sp>
      <p:sp>
        <p:nvSpPr>
          <p:cNvPr id="271" name="Freeform 5">
            <a:extLst>
              <a:ext uri="{FF2B5EF4-FFF2-40B4-BE49-F238E27FC236}">
                <a16:creationId xmlns:a16="http://schemas.microsoft.com/office/drawing/2014/main" id="{98701B7D-AA9E-4004-865D-A98F144BFAF7}"/>
              </a:ext>
            </a:extLst>
          </p:cNvPr>
          <p:cNvSpPr>
            <a:spLocks/>
          </p:cNvSpPr>
          <p:nvPr/>
        </p:nvSpPr>
        <p:spPr bwMode="auto">
          <a:xfrm flipH="1">
            <a:off x="7021643" y="5541126"/>
            <a:ext cx="125319" cy="123351"/>
          </a:xfrm>
          <a:custGeom>
            <a:avLst/>
            <a:gdLst>
              <a:gd name="T0" fmla="*/ 1651 w 3302"/>
              <a:gd name="T1" fmla="*/ 0 h 3243"/>
              <a:gd name="T2" fmla="*/ 1987 w 3302"/>
              <a:gd name="T3" fmla="*/ 336 h 3243"/>
              <a:gd name="T4" fmla="*/ 1783 w 3302"/>
              <a:gd name="T5" fmla="*/ 645 h 3243"/>
              <a:gd name="T6" fmla="*/ 1783 w 3302"/>
              <a:gd name="T7" fmla="*/ 914 h 3243"/>
              <a:gd name="T8" fmla="*/ 2387 w 3302"/>
              <a:gd name="T9" fmla="*/ 914 h 3243"/>
              <a:gd name="T10" fmla="*/ 2600 w 3302"/>
              <a:gd name="T11" fmla="*/ 791 h 3243"/>
              <a:gd name="T12" fmla="*/ 2845 w 3302"/>
              <a:gd name="T13" fmla="*/ 1036 h 3243"/>
              <a:gd name="T14" fmla="*/ 2600 w 3302"/>
              <a:gd name="T15" fmla="*/ 1281 h 3243"/>
              <a:gd name="T16" fmla="*/ 2401 w 3302"/>
              <a:gd name="T17" fmla="*/ 1179 h 3243"/>
              <a:gd name="T18" fmla="*/ 1783 w 3302"/>
              <a:gd name="T19" fmla="*/ 1179 h 3243"/>
              <a:gd name="T20" fmla="*/ 1783 w 3302"/>
              <a:gd name="T21" fmla="*/ 3017 h 3243"/>
              <a:gd name="T22" fmla="*/ 2536 w 3302"/>
              <a:gd name="T23" fmla="*/ 2792 h 3243"/>
              <a:gd name="T24" fmla="*/ 2453 w 3302"/>
              <a:gd name="T25" fmla="*/ 2614 h 3243"/>
              <a:gd name="T26" fmla="*/ 3302 w 3302"/>
              <a:gd name="T27" fmla="*/ 2526 h 3243"/>
              <a:gd name="T28" fmla="*/ 2745 w 3302"/>
              <a:gd name="T29" fmla="*/ 3151 h 3243"/>
              <a:gd name="T30" fmla="*/ 2648 w 3302"/>
              <a:gd name="T31" fmla="*/ 3008 h 3243"/>
              <a:gd name="T32" fmla="*/ 1651 w 3302"/>
              <a:gd name="T33" fmla="*/ 3240 h 3243"/>
              <a:gd name="T34" fmla="*/ 654 w 3302"/>
              <a:gd name="T35" fmla="*/ 3008 h 3243"/>
              <a:gd name="T36" fmla="*/ 556 w 3302"/>
              <a:gd name="T37" fmla="*/ 3151 h 3243"/>
              <a:gd name="T38" fmla="*/ 0 w 3302"/>
              <a:gd name="T39" fmla="*/ 2526 h 3243"/>
              <a:gd name="T40" fmla="*/ 848 w 3302"/>
              <a:gd name="T41" fmla="*/ 2614 h 3243"/>
              <a:gd name="T42" fmla="*/ 765 w 3302"/>
              <a:gd name="T43" fmla="*/ 2792 h 3243"/>
              <a:gd name="T44" fmla="*/ 1519 w 3302"/>
              <a:gd name="T45" fmla="*/ 3017 h 3243"/>
              <a:gd name="T46" fmla="*/ 1519 w 3302"/>
              <a:gd name="T47" fmla="*/ 1179 h 3243"/>
              <a:gd name="T48" fmla="*/ 900 w 3302"/>
              <a:gd name="T49" fmla="*/ 1179 h 3243"/>
              <a:gd name="T50" fmla="*/ 702 w 3302"/>
              <a:gd name="T51" fmla="*/ 1281 h 3243"/>
              <a:gd name="T52" fmla="*/ 457 w 3302"/>
              <a:gd name="T53" fmla="*/ 1036 h 3243"/>
              <a:gd name="T54" fmla="*/ 702 w 3302"/>
              <a:gd name="T55" fmla="*/ 791 h 3243"/>
              <a:gd name="T56" fmla="*/ 915 w 3302"/>
              <a:gd name="T57" fmla="*/ 914 h 3243"/>
              <a:gd name="T58" fmla="*/ 1519 w 3302"/>
              <a:gd name="T59" fmla="*/ 914 h 3243"/>
              <a:gd name="T60" fmla="*/ 1519 w 3302"/>
              <a:gd name="T61" fmla="*/ 645 h 3243"/>
              <a:gd name="T62" fmla="*/ 1315 w 3302"/>
              <a:gd name="T63" fmla="*/ 336 h 3243"/>
              <a:gd name="T64" fmla="*/ 1651 w 3302"/>
              <a:gd name="T65" fmla="*/ 0 h 3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302" h="3243">
                <a:moveTo>
                  <a:pt x="1651" y="0"/>
                </a:moveTo>
                <a:cubicBezTo>
                  <a:pt x="1836" y="0"/>
                  <a:pt x="1987" y="150"/>
                  <a:pt x="1987" y="336"/>
                </a:cubicBezTo>
                <a:cubicBezTo>
                  <a:pt x="1987" y="475"/>
                  <a:pt x="1903" y="593"/>
                  <a:pt x="1783" y="645"/>
                </a:cubicBezTo>
                <a:lnTo>
                  <a:pt x="1783" y="914"/>
                </a:lnTo>
                <a:lnTo>
                  <a:pt x="2387" y="914"/>
                </a:lnTo>
                <a:cubicBezTo>
                  <a:pt x="2429" y="840"/>
                  <a:pt x="2509" y="791"/>
                  <a:pt x="2600" y="791"/>
                </a:cubicBezTo>
                <a:cubicBezTo>
                  <a:pt x="2735" y="791"/>
                  <a:pt x="2845" y="900"/>
                  <a:pt x="2845" y="1036"/>
                </a:cubicBezTo>
                <a:cubicBezTo>
                  <a:pt x="2845" y="1171"/>
                  <a:pt x="2735" y="1281"/>
                  <a:pt x="2600" y="1281"/>
                </a:cubicBezTo>
                <a:cubicBezTo>
                  <a:pt x="2518" y="1281"/>
                  <a:pt x="2446" y="1241"/>
                  <a:pt x="2401" y="1179"/>
                </a:cubicBezTo>
                <a:lnTo>
                  <a:pt x="1783" y="1179"/>
                </a:lnTo>
                <a:lnTo>
                  <a:pt x="1783" y="3017"/>
                </a:lnTo>
                <a:cubicBezTo>
                  <a:pt x="2042" y="2999"/>
                  <a:pt x="2293" y="2923"/>
                  <a:pt x="2536" y="2792"/>
                </a:cubicBezTo>
                <a:lnTo>
                  <a:pt x="2453" y="2614"/>
                </a:lnTo>
                <a:lnTo>
                  <a:pt x="3302" y="2526"/>
                </a:lnTo>
                <a:lnTo>
                  <a:pt x="2745" y="3151"/>
                </a:lnTo>
                <a:lnTo>
                  <a:pt x="2648" y="3008"/>
                </a:lnTo>
                <a:cubicBezTo>
                  <a:pt x="2340" y="3163"/>
                  <a:pt x="2008" y="3243"/>
                  <a:pt x="1651" y="3240"/>
                </a:cubicBezTo>
                <a:cubicBezTo>
                  <a:pt x="1293" y="3243"/>
                  <a:pt x="962" y="3163"/>
                  <a:pt x="654" y="3008"/>
                </a:cubicBezTo>
                <a:lnTo>
                  <a:pt x="556" y="3151"/>
                </a:lnTo>
                <a:lnTo>
                  <a:pt x="0" y="2526"/>
                </a:lnTo>
                <a:lnTo>
                  <a:pt x="848" y="2614"/>
                </a:lnTo>
                <a:lnTo>
                  <a:pt x="765" y="2792"/>
                </a:lnTo>
                <a:cubicBezTo>
                  <a:pt x="1008" y="2923"/>
                  <a:pt x="1260" y="2999"/>
                  <a:pt x="1519" y="3017"/>
                </a:cubicBezTo>
                <a:lnTo>
                  <a:pt x="1519" y="1179"/>
                </a:lnTo>
                <a:lnTo>
                  <a:pt x="900" y="1179"/>
                </a:lnTo>
                <a:cubicBezTo>
                  <a:pt x="856" y="1241"/>
                  <a:pt x="784" y="1281"/>
                  <a:pt x="702" y="1281"/>
                </a:cubicBezTo>
                <a:cubicBezTo>
                  <a:pt x="567" y="1281"/>
                  <a:pt x="457" y="1171"/>
                  <a:pt x="457" y="1036"/>
                </a:cubicBezTo>
                <a:cubicBezTo>
                  <a:pt x="457" y="900"/>
                  <a:pt x="567" y="791"/>
                  <a:pt x="702" y="791"/>
                </a:cubicBezTo>
                <a:cubicBezTo>
                  <a:pt x="793" y="791"/>
                  <a:pt x="873" y="840"/>
                  <a:pt x="915" y="914"/>
                </a:cubicBezTo>
                <a:lnTo>
                  <a:pt x="1519" y="914"/>
                </a:lnTo>
                <a:lnTo>
                  <a:pt x="1519" y="645"/>
                </a:lnTo>
                <a:cubicBezTo>
                  <a:pt x="1399" y="593"/>
                  <a:pt x="1315" y="475"/>
                  <a:pt x="1315" y="336"/>
                </a:cubicBezTo>
                <a:cubicBezTo>
                  <a:pt x="1315" y="150"/>
                  <a:pt x="1465" y="0"/>
                  <a:pt x="1651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t-BR" sz="2400"/>
          </a:p>
        </p:txBody>
      </p:sp>
      <p:sp>
        <p:nvSpPr>
          <p:cNvPr id="288" name="Freeform 5">
            <a:extLst>
              <a:ext uri="{FF2B5EF4-FFF2-40B4-BE49-F238E27FC236}">
                <a16:creationId xmlns:a16="http://schemas.microsoft.com/office/drawing/2014/main" id="{38FA9CC6-9AA5-42F1-994D-95505E3180D1}"/>
              </a:ext>
            </a:extLst>
          </p:cNvPr>
          <p:cNvSpPr>
            <a:spLocks/>
          </p:cNvSpPr>
          <p:nvPr/>
        </p:nvSpPr>
        <p:spPr bwMode="auto">
          <a:xfrm flipH="1">
            <a:off x="7041695" y="5688689"/>
            <a:ext cx="125319" cy="123351"/>
          </a:xfrm>
          <a:custGeom>
            <a:avLst/>
            <a:gdLst>
              <a:gd name="T0" fmla="*/ 1651 w 3302"/>
              <a:gd name="T1" fmla="*/ 0 h 3243"/>
              <a:gd name="T2" fmla="*/ 1987 w 3302"/>
              <a:gd name="T3" fmla="*/ 336 h 3243"/>
              <a:gd name="T4" fmla="*/ 1783 w 3302"/>
              <a:gd name="T5" fmla="*/ 645 h 3243"/>
              <a:gd name="T6" fmla="*/ 1783 w 3302"/>
              <a:gd name="T7" fmla="*/ 914 h 3243"/>
              <a:gd name="T8" fmla="*/ 2387 w 3302"/>
              <a:gd name="T9" fmla="*/ 914 h 3243"/>
              <a:gd name="T10" fmla="*/ 2600 w 3302"/>
              <a:gd name="T11" fmla="*/ 791 h 3243"/>
              <a:gd name="T12" fmla="*/ 2845 w 3302"/>
              <a:gd name="T13" fmla="*/ 1036 h 3243"/>
              <a:gd name="T14" fmla="*/ 2600 w 3302"/>
              <a:gd name="T15" fmla="*/ 1281 h 3243"/>
              <a:gd name="T16" fmla="*/ 2401 w 3302"/>
              <a:gd name="T17" fmla="*/ 1179 h 3243"/>
              <a:gd name="T18" fmla="*/ 1783 w 3302"/>
              <a:gd name="T19" fmla="*/ 1179 h 3243"/>
              <a:gd name="T20" fmla="*/ 1783 w 3302"/>
              <a:gd name="T21" fmla="*/ 3017 h 3243"/>
              <a:gd name="T22" fmla="*/ 2536 w 3302"/>
              <a:gd name="T23" fmla="*/ 2792 h 3243"/>
              <a:gd name="T24" fmla="*/ 2453 w 3302"/>
              <a:gd name="T25" fmla="*/ 2614 h 3243"/>
              <a:gd name="T26" fmla="*/ 3302 w 3302"/>
              <a:gd name="T27" fmla="*/ 2526 h 3243"/>
              <a:gd name="T28" fmla="*/ 2745 w 3302"/>
              <a:gd name="T29" fmla="*/ 3151 h 3243"/>
              <a:gd name="T30" fmla="*/ 2648 w 3302"/>
              <a:gd name="T31" fmla="*/ 3008 h 3243"/>
              <a:gd name="T32" fmla="*/ 1651 w 3302"/>
              <a:gd name="T33" fmla="*/ 3240 h 3243"/>
              <a:gd name="T34" fmla="*/ 654 w 3302"/>
              <a:gd name="T35" fmla="*/ 3008 h 3243"/>
              <a:gd name="T36" fmla="*/ 556 w 3302"/>
              <a:gd name="T37" fmla="*/ 3151 h 3243"/>
              <a:gd name="T38" fmla="*/ 0 w 3302"/>
              <a:gd name="T39" fmla="*/ 2526 h 3243"/>
              <a:gd name="T40" fmla="*/ 848 w 3302"/>
              <a:gd name="T41" fmla="*/ 2614 h 3243"/>
              <a:gd name="T42" fmla="*/ 765 w 3302"/>
              <a:gd name="T43" fmla="*/ 2792 h 3243"/>
              <a:gd name="T44" fmla="*/ 1519 w 3302"/>
              <a:gd name="T45" fmla="*/ 3017 h 3243"/>
              <a:gd name="T46" fmla="*/ 1519 w 3302"/>
              <a:gd name="T47" fmla="*/ 1179 h 3243"/>
              <a:gd name="T48" fmla="*/ 900 w 3302"/>
              <a:gd name="T49" fmla="*/ 1179 h 3243"/>
              <a:gd name="T50" fmla="*/ 702 w 3302"/>
              <a:gd name="T51" fmla="*/ 1281 h 3243"/>
              <a:gd name="T52" fmla="*/ 457 w 3302"/>
              <a:gd name="T53" fmla="*/ 1036 h 3243"/>
              <a:gd name="T54" fmla="*/ 702 w 3302"/>
              <a:gd name="T55" fmla="*/ 791 h 3243"/>
              <a:gd name="T56" fmla="*/ 915 w 3302"/>
              <a:gd name="T57" fmla="*/ 914 h 3243"/>
              <a:gd name="T58" fmla="*/ 1519 w 3302"/>
              <a:gd name="T59" fmla="*/ 914 h 3243"/>
              <a:gd name="T60" fmla="*/ 1519 w 3302"/>
              <a:gd name="T61" fmla="*/ 645 h 3243"/>
              <a:gd name="T62" fmla="*/ 1315 w 3302"/>
              <a:gd name="T63" fmla="*/ 336 h 3243"/>
              <a:gd name="T64" fmla="*/ 1651 w 3302"/>
              <a:gd name="T65" fmla="*/ 0 h 3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302" h="3243">
                <a:moveTo>
                  <a:pt x="1651" y="0"/>
                </a:moveTo>
                <a:cubicBezTo>
                  <a:pt x="1836" y="0"/>
                  <a:pt x="1987" y="150"/>
                  <a:pt x="1987" y="336"/>
                </a:cubicBezTo>
                <a:cubicBezTo>
                  <a:pt x="1987" y="475"/>
                  <a:pt x="1903" y="593"/>
                  <a:pt x="1783" y="645"/>
                </a:cubicBezTo>
                <a:lnTo>
                  <a:pt x="1783" y="914"/>
                </a:lnTo>
                <a:lnTo>
                  <a:pt x="2387" y="914"/>
                </a:lnTo>
                <a:cubicBezTo>
                  <a:pt x="2429" y="840"/>
                  <a:pt x="2509" y="791"/>
                  <a:pt x="2600" y="791"/>
                </a:cubicBezTo>
                <a:cubicBezTo>
                  <a:pt x="2735" y="791"/>
                  <a:pt x="2845" y="900"/>
                  <a:pt x="2845" y="1036"/>
                </a:cubicBezTo>
                <a:cubicBezTo>
                  <a:pt x="2845" y="1171"/>
                  <a:pt x="2735" y="1281"/>
                  <a:pt x="2600" y="1281"/>
                </a:cubicBezTo>
                <a:cubicBezTo>
                  <a:pt x="2518" y="1281"/>
                  <a:pt x="2446" y="1241"/>
                  <a:pt x="2401" y="1179"/>
                </a:cubicBezTo>
                <a:lnTo>
                  <a:pt x="1783" y="1179"/>
                </a:lnTo>
                <a:lnTo>
                  <a:pt x="1783" y="3017"/>
                </a:lnTo>
                <a:cubicBezTo>
                  <a:pt x="2042" y="2999"/>
                  <a:pt x="2293" y="2923"/>
                  <a:pt x="2536" y="2792"/>
                </a:cubicBezTo>
                <a:lnTo>
                  <a:pt x="2453" y="2614"/>
                </a:lnTo>
                <a:lnTo>
                  <a:pt x="3302" y="2526"/>
                </a:lnTo>
                <a:lnTo>
                  <a:pt x="2745" y="3151"/>
                </a:lnTo>
                <a:lnTo>
                  <a:pt x="2648" y="3008"/>
                </a:lnTo>
                <a:cubicBezTo>
                  <a:pt x="2340" y="3163"/>
                  <a:pt x="2008" y="3243"/>
                  <a:pt x="1651" y="3240"/>
                </a:cubicBezTo>
                <a:cubicBezTo>
                  <a:pt x="1293" y="3243"/>
                  <a:pt x="962" y="3163"/>
                  <a:pt x="654" y="3008"/>
                </a:cubicBezTo>
                <a:lnTo>
                  <a:pt x="556" y="3151"/>
                </a:lnTo>
                <a:lnTo>
                  <a:pt x="0" y="2526"/>
                </a:lnTo>
                <a:lnTo>
                  <a:pt x="848" y="2614"/>
                </a:lnTo>
                <a:lnTo>
                  <a:pt x="765" y="2792"/>
                </a:lnTo>
                <a:cubicBezTo>
                  <a:pt x="1008" y="2923"/>
                  <a:pt x="1260" y="2999"/>
                  <a:pt x="1519" y="3017"/>
                </a:cubicBezTo>
                <a:lnTo>
                  <a:pt x="1519" y="1179"/>
                </a:lnTo>
                <a:lnTo>
                  <a:pt x="900" y="1179"/>
                </a:lnTo>
                <a:cubicBezTo>
                  <a:pt x="856" y="1241"/>
                  <a:pt x="784" y="1281"/>
                  <a:pt x="702" y="1281"/>
                </a:cubicBezTo>
                <a:cubicBezTo>
                  <a:pt x="567" y="1281"/>
                  <a:pt x="457" y="1171"/>
                  <a:pt x="457" y="1036"/>
                </a:cubicBezTo>
                <a:cubicBezTo>
                  <a:pt x="457" y="900"/>
                  <a:pt x="567" y="791"/>
                  <a:pt x="702" y="791"/>
                </a:cubicBezTo>
                <a:cubicBezTo>
                  <a:pt x="793" y="791"/>
                  <a:pt x="873" y="840"/>
                  <a:pt x="915" y="914"/>
                </a:cubicBezTo>
                <a:lnTo>
                  <a:pt x="1519" y="914"/>
                </a:lnTo>
                <a:lnTo>
                  <a:pt x="1519" y="645"/>
                </a:lnTo>
                <a:cubicBezTo>
                  <a:pt x="1399" y="593"/>
                  <a:pt x="1315" y="475"/>
                  <a:pt x="1315" y="336"/>
                </a:cubicBezTo>
                <a:cubicBezTo>
                  <a:pt x="1315" y="150"/>
                  <a:pt x="1465" y="0"/>
                  <a:pt x="1651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t-BR" sz="2400"/>
          </a:p>
        </p:txBody>
      </p:sp>
      <p:sp>
        <p:nvSpPr>
          <p:cNvPr id="289" name="Freeform 5">
            <a:extLst>
              <a:ext uri="{FF2B5EF4-FFF2-40B4-BE49-F238E27FC236}">
                <a16:creationId xmlns:a16="http://schemas.microsoft.com/office/drawing/2014/main" id="{2B30CC36-3B8C-45AD-8D91-2D7638AC574C}"/>
              </a:ext>
            </a:extLst>
          </p:cNvPr>
          <p:cNvSpPr>
            <a:spLocks/>
          </p:cNvSpPr>
          <p:nvPr/>
        </p:nvSpPr>
        <p:spPr bwMode="auto">
          <a:xfrm flipH="1">
            <a:off x="6462843" y="6439651"/>
            <a:ext cx="125319" cy="123351"/>
          </a:xfrm>
          <a:custGeom>
            <a:avLst/>
            <a:gdLst>
              <a:gd name="T0" fmla="*/ 1651 w 3302"/>
              <a:gd name="T1" fmla="*/ 0 h 3243"/>
              <a:gd name="T2" fmla="*/ 1987 w 3302"/>
              <a:gd name="T3" fmla="*/ 336 h 3243"/>
              <a:gd name="T4" fmla="*/ 1783 w 3302"/>
              <a:gd name="T5" fmla="*/ 645 h 3243"/>
              <a:gd name="T6" fmla="*/ 1783 w 3302"/>
              <a:gd name="T7" fmla="*/ 914 h 3243"/>
              <a:gd name="T8" fmla="*/ 2387 w 3302"/>
              <a:gd name="T9" fmla="*/ 914 h 3243"/>
              <a:gd name="T10" fmla="*/ 2600 w 3302"/>
              <a:gd name="T11" fmla="*/ 791 h 3243"/>
              <a:gd name="T12" fmla="*/ 2845 w 3302"/>
              <a:gd name="T13" fmla="*/ 1036 h 3243"/>
              <a:gd name="T14" fmla="*/ 2600 w 3302"/>
              <a:gd name="T15" fmla="*/ 1281 h 3243"/>
              <a:gd name="T16" fmla="*/ 2401 w 3302"/>
              <a:gd name="T17" fmla="*/ 1179 h 3243"/>
              <a:gd name="T18" fmla="*/ 1783 w 3302"/>
              <a:gd name="T19" fmla="*/ 1179 h 3243"/>
              <a:gd name="T20" fmla="*/ 1783 w 3302"/>
              <a:gd name="T21" fmla="*/ 3017 h 3243"/>
              <a:gd name="T22" fmla="*/ 2536 w 3302"/>
              <a:gd name="T23" fmla="*/ 2792 h 3243"/>
              <a:gd name="T24" fmla="*/ 2453 w 3302"/>
              <a:gd name="T25" fmla="*/ 2614 h 3243"/>
              <a:gd name="T26" fmla="*/ 3302 w 3302"/>
              <a:gd name="T27" fmla="*/ 2526 h 3243"/>
              <a:gd name="T28" fmla="*/ 2745 w 3302"/>
              <a:gd name="T29" fmla="*/ 3151 h 3243"/>
              <a:gd name="T30" fmla="*/ 2648 w 3302"/>
              <a:gd name="T31" fmla="*/ 3008 h 3243"/>
              <a:gd name="T32" fmla="*/ 1651 w 3302"/>
              <a:gd name="T33" fmla="*/ 3240 h 3243"/>
              <a:gd name="T34" fmla="*/ 654 w 3302"/>
              <a:gd name="T35" fmla="*/ 3008 h 3243"/>
              <a:gd name="T36" fmla="*/ 556 w 3302"/>
              <a:gd name="T37" fmla="*/ 3151 h 3243"/>
              <a:gd name="T38" fmla="*/ 0 w 3302"/>
              <a:gd name="T39" fmla="*/ 2526 h 3243"/>
              <a:gd name="T40" fmla="*/ 848 w 3302"/>
              <a:gd name="T41" fmla="*/ 2614 h 3243"/>
              <a:gd name="T42" fmla="*/ 765 w 3302"/>
              <a:gd name="T43" fmla="*/ 2792 h 3243"/>
              <a:gd name="T44" fmla="*/ 1519 w 3302"/>
              <a:gd name="T45" fmla="*/ 3017 h 3243"/>
              <a:gd name="T46" fmla="*/ 1519 w 3302"/>
              <a:gd name="T47" fmla="*/ 1179 h 3243"/>
              <a:gd name="T48" fmla="*/ 900 w 3302"/>
              <a:gd name="T49" fmla="*/ 1179 h 3243"/>
              <a:gd name="T50" fmla="*/ 702 w 3302"/>
              <a:gd name="T51" fmla="*/ 1281 h 3243"/>
              <a:gd name="T52" fmla="*/ 457 w 3302"/>
              <a:gd name="T53" fmla="*/ 1036 h 3243"/>
              <a:gd name="T54" fmla="*/ 702 w 3302"/>
              <a:gd name="T55" fmla="*/ 791 h 3243"/>
              <a:gd name="T56" fmla="*/ 915 w 3302"/>
              <a:gd name="T57" fmla="*/ 914 h 3243"/>
              <a:gd name="T58" fmla="*/ 1519 w 3302"/>
              <a:gd name="T59" fmla="*/ 914 h 3243"/>
              <a:gd name="T60" fmla="*/ 1519 w 3302"/>
              <a:gd name="T61" fmla="*/ 645 h 3243"/>
              <a:gd name="T62" fmla="*/ 1315 w 3302"/>
              <a:gd name="T63" fmla="*/ 336 h 3243"/>
              <a:gd name="T64" fmla="*/ 1651 w 3302"/>
              <a:gd name="T65" fmla="*/ 0 h 3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302" h="3243">
                <a:moveTo>
                  <a:pt x="1651" y="0"/>
                </a:moveTo>
                <a:cubicBezTo>
                  <a:pt x="1836" y="0"/>
                  <a:pt x="1987" y="150"/>
                  <a:pt x="1987" y="336"/>
                </a:cubicBezTo>
                <a:cubicBezTo>
                  <a:pt x="1987" y="475"/>
                  <a:pt x="1903" y="593"/>
                  <a:pt x="1783" y="645"/>
                </a:cubicBezTo>
                <a:lnTo>
                  <a:pt x="1783" y="914"/>
                </a:lnTo>
                <a:lnTo>
                  <a:pt x="2387" y="914"/>
                </a:lnTo>
                <a:cubicBezTo>
                  <a:pt x="2429" y="840"/>
                  <a:pt x="2509" y="791"/>
                  <a:pt x="2600" y="791"/>
                </a:cubicBezTo>
                <a:cubicBezTo>
                  <a:pt x="2735" y="791"/>
                  <a:pt x="2845" y="900"/>
                  <a:pt x="2845" y="1036"/>
                </a:cubicBezTo>
                <a:cubicBezTo>
                  <a:pt x="2845" y="1171"/>
                  <a:pt x="2735" y="1281"/>
                  <a:pt x="2600" y="1281"/>
                </a:cubicBezTo>
                <a:cubicBezTo>
                  <a:pt x="2518" y="1281"/>
                  <a:pt x="2446" y="1241"/>
                  <a:pt x="2401" y="1179"/>
                </a:cubicBezTo>
                <a:lnTo>
                  <a:pt x="1783" y="1179"/>
                </a:lnTo>
                <a:lnTo>
                  <a:pt x="1783" y="3017"/>
                </a:lnTo>
                <a:cubicBezTo>
                  <a:pt x="2042" y="2999"/>
                  <a:pt x="2293" y="2923"/>
                  <a:pt x="2536" y="2792"/>
                </a:cubicBezTo>
                <a:lnTo>
                  <a:pt x="2453" y="2614"/>
                </a:lnTo>
                <a:lnTo>
                  <a:pt x="3302" y="2526"/>
                </a:lnTo>
                <a:lnTo>
                  <a:pt x="2745" y="3151"/>
                </a:lnTo>
                <a:lnTo>
                  <a:pt x="2648" y="3008"/>
                </a:lnTo>
                <a:cubicBezTo>
                  <a:pt x="2340" y="3163"/>
                  <a:pt x="2008" y="3243"/>
                  <a:pt x="1651" y="3240"/>
                </a:cubicBezTo>
                <a:cubicBezTo>
                  <a:pt x="1293" y="3243"/>
                  <a:pt x="962" y="3163"/>
                  <a:pt x="654" y="3008"/>
                </a:cubicBezTo>
                <a:lnTo>
                  <a:pt x="556" y="3151"/>
                </a:lnTo>
                <a:lnTo>
                  <a:pt x="0" y="2526"/>
                </a:lnTo>
                <a:lnTo>
                  <a:pt x="848" y="2614"/>
                </a:lnTo>
                <a:lnTo>
                  <a:pt x="765" y="2792"/>
                </a:lnTo>
                <a:cubicBezTo>
                  <a:pt x="1008" y="2923"/>
                  <a:pt x="1260" y="2999"/>
                  <a:pt x="1519" y="3017"/>
                </a:cubicBezTo>
                <a:lnTo>
                  <a:pt x="1519" y="1179"/>
                </a:lnTo>
                <a:lnTo>
                  <a:pt x="900" y="1179"/>
                </a:lnTo>
                <a:cubicBezTo>
                  <a:pt x="856" y="1241"/>
                  <a:pt x="784" y="1281"/>
                  <a:pt x="702" y="1281"/>
                </a:cubicBezTo>
                <a:cubicBezTo>
                  <a:pt x="567" y="1281"/>
                  <a:pt x="457" y="1171"/>
                  <a:pt x="457" y="1036"/>
                </a:cubicBezTo>
                <a:cubicBezTo>
                  <a:pt x="457" y="900"/>
                  <a:pt x="567" y="791"/>
                  <a:pt x="702" y="791"/>
                </a:cubicBezTo>
                <a:cubicBezTo>
                  <a:pt x="793" y="791"/>
                  <a:pt x="873" y="840"/>
                  <a:pt x="915" y="914"/>
                </a:cubicBezTo>
                <a:lnTo>
                  <a:pt x="1519" y="914"/>
                </a:lnTo>
                <a:lnTo>
                  <a:pt x="1519" y="645"/>
                </a:lnTo>
                <a:cubicBezTo>
                  <a:pt x="1399" y="593"/>
                  <a:pt x="1315" y="475"/>
                  <a:pt x="1315" y="336"/>
                </a:cubicBezTo>
                <a:cubicBezTo>
                  <a:pt x="1315" y="150"/>
                  <a:pt x="1465" y="0"/>
                  <a:pt x="1651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t-BR" sz="2400"/>
          </a:p>
        </p:txBody>
      </p:sp>
      <p:sp>
        <p:nvSpPr>
          <p:cNvPr id="290" name="CaixaDeTexto 289">
            <a:extLst>
              <a:ext uri="{FF2B5EF4-FFF2-40B4-BE49-F238E27FC236}">
                <a16:creationId xmlns:a16="http://schemas.microsoft.com/office/drawing/2014/main" id="{A5AAF84B-9848-48F6-AF95-E41EC1B38871}"/>
              </a:ext>
            </a:extLst>
          </p:cNvPr>
          <p:cNvSpPr txBox="1"/>
          <p:nvPr/>
        </p:nvSpPr>
        <p:spPr>
          <a:xfrm>
            <a:off x="6996507" y="1157750"/>
            <a:ext cx="530056" cy="194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7" dirty="0"/>
              <a:t>Belém</a:t>
            </a:r>
          </a:p>
        </p:txBody>
      </p:sp>
      <p:sp>
        <p:nvSpPr>
          <p:cNvPr id="291" name="Elipse 290">
            <a:extLst>
              <a:ext uri="{FF2B5EF4-FFF2-40B4-BE49-F238E27FC236}">
                <a16:creationId xmlns:a16="http://schemas.microsoft.com/office/drawing/2014/main" id="{4372352E-9947-425F-9CC3-81A9AC7F0445}"/>
              </a:ext>
            </a:extLst>
          </p:cNvPr>
          <p:cNvSpPr>
            <a:spLocks noChangeAspect="1"/>
          </p:cNvSpPr>
          <p:nvPr/>
        </p:nvSpPr>
        <p:spPr>
          <a:xfrm>
            <a:off x="7035637" y="1246979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292" name="Freeform 5">
            <a:extLst>
              <a:ext uri="{FF2B5EF4-FFF2-40B4-BE49-F238E27FC236}">
                <a16:creationId xmlns:a16="http://schemas.microsoft.com/office/drawing/2014/main" id="{D6C958C9-6A97-41FE-87B1-1E5C36AD31A5}"/>
              </a:ext>
            </a:extLst>
          </p:cNvPr>
          <p:cNvSpPr>
            <a:spLocks/>
          </p:cNvSpPr>
          <p:nvPr/>
        </p:nvSpPr>
        <p:spPr bwMode="auto">
          <a:xfrm flipH="1">
            <a:off x="6958983" y="1196623"/>
            <a:ext cx="125319" cy="123351"/>
          </a:xfrm>
          <a:custGeom>
            <a:avLst/>
            <a:gdLst>
              <a:gd name="T0" fmla="*/ 1651 w 3302"/>
              <a:gd name="T1" fmla="*/ 0 h 3243"/>
              <a:gd name="T2" fmla="*/ 1987 w 3302"/>
              <a:gd name="T3" fmla="*/ 336 h 3243"/>
              <a:gd name="T4" fmla="*/ 1783 w 3302"/>
              <a:gd name="T5" fmla="*/ 645 h 3243"/>
              <a:gd name="T6" fmla="*/ 1783 w 3302"/>
              <a:gd name="T7" fmla="*/ 914 h 3243"/>
              <a:gd name="T8" fmla="*/ 2387 w 3302"/>
              <a:gd name="T9" fmla="*/ 914 h 3243"/>
              <a:gd name="T10" fmla="*/ 2600 w 3302"/>
              <a:gd name="T11" fmla="*/ 791 h 3243"/>
              <a:gd name="T12" fmla="*/ 2845 w 3302"/>
              <a:gd name="T13" fmla="*/ 1036 h 3243"/>
              <a:gd name="T14" fmla="*/ 2600 w 3302"/>
              <a:gd name="T15" fmla="*/ 1281 h 3243"/>
              <a:gd name="T16" fmla="*/ 2401 w 3302"/>
              <a:gd name="T17" fmla="*/ 1179 h 3243"/>
              <a:gd name="T18" fmla="*/ 1783 w 3302"/>
              <a:gd name="T19" fmla="*/ 1179 h 3243"/>
              <a:gd name="T20" fmla="*/ 1783 w 3302"/>
              <a:gd name="T21" fmla="*/ 3017 h 3243"/>
              <a:gd name="T22" fmla="*/ 2536 w 3302"/>
              <a:gd name="T23" fmla="*/ 2792 h 3243"/>
              <a:gd name="T24" fmla="*/ 2453 w 3302"/>
              <a:gd name="T25" fmla="*/ 2614 h 3243"/>
              <a:gd name="T26" fmla="*/ 3302 w 3302"/>
              <a:gd name="T27" fmla="*/ 2526 h 3243"/>
              <a:gd name="T28" fmla="*/ 2745 w 3302"/>
              <a:gd name="T29" fmla="*/ 3151 h 3243"/>
              <a:gd name="T30" fmla="*/ 2648 w 3302"/>
              <a:gd name="T31" fmla="*/ 3008 h 3243"/>
              <a:gd name="T32" fmla="*/ 1651 w 3302"/>
              <a:gd name="T33" fmla="*/ 3240 h 3243"/>
              <a:gd name="T34" fmla="*/ 654 w 3302"/>
              <a:gd name="T35" fmla="*/ 3008 h 3243"/>
              <a:gd name="T36" fmla="*/ 556 w 3302"/>
              <a:gd name="T37" fmla="*/ 3151 h 3243"/>
              <a:gd name="T38" fmla="*/ 0 w 3302"/>
              <a:gd name="T39" fmla="*/ 2526 h 3243"/>
              <a:gd name="T40" fmla="*/ 848 w 3302"/>
              <a:gd name="T41" fmla="*/ 2614 h 3243"/>
              <a:gd name="T42" fmla="*/ 765 w 3302"/>
              <a:gd name="T43" fmla="*/ 2792 h 3243"/>
              <a:gd name="T44" fmla="*/ 1519 w 3302"/>
              <a:gd name="T45" fmla="*/ 3017 h 3243"/>
              <a:gd name="T46" fmla="*/ 1519 w 3302"/>
              <a:gd name="T47" fmla="*/ 1179 h 3243"/>
              <a:gd name="T48" fmla="*/ 900 w 3302"/>
              <a:gd name="T49" fmla="*/ 1179 h 3243"/>
              <a:gd name="T50" fmla="*/ 702 w 3302"/>
              <a:gd name="T51" fmla="*/ 1281 h 3243"/>
              <a:gd name="T52" fmla="*/ 457 w 3302"/>
              <a:gd name="T53" fmla="*/ 1036 h 3243"/>
              <a:gd name="T54" fmla="*/ 702 w 3302"/>
              <a:gd name="T55" fmla="*/ 791 h 3243"/>
              <a:gd name="T56" fmla="*/ 915 w 3302"/>
              <a:gd name="T57" fmla="*/ 914 h 3243"/>
              <a:gd name="T58" fmla="*/ 1519 w 3302"/>
              <a:gd name="T59" fmla="*/ 914 h 3243"/>
              <a:gd name="T60" fmla="*/ 1519 w 3302"/>
              <a:gd name="T61" fmla="*/ 645 h 3243"/>
              <a:gd name="T62" fmla="*/ 1315 w 3302"/>
              <a:gd name="T63" fmla="*/ 336 h 3243"/>
              <a:gd name="T64" fmla="*/ 1651 w 3302"/>
              <a:gd name="T65" fmla="*/ 0 h 3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302" h="3243">
                <a:moveTo>
                  <a:pt x="1651" y="0"/>
                </a:moveTo>
                <a:cubicBezTo>
                  <a:pt x="1836" y="0"/>
                  <a:pt x="1987" y="150"/>
                  <a:pt x="1987" y="336"/>
                </a:cubicBezTo>
                <a:cubicBezTo>
                  <a:pt x="1987" y="475"/>
                  <a:pt x="1903" y="593"/>
                  <a:pt x="1783" y="645"/>
                </a:cubicBezTo>
                <a:lnTo>
                  <a:pt x="1783" y="914"/>
                </a:lnTo>
                <a:lnTo>
                  <a:pt x="2387" y="914"/>
                </a:lnTo>
                <a:cubicBezTo>
                  <a:pt x="2429" y="840"/>
                  <a:pt x="2509" y="791"/>
                  <a:pt x="2600" y="791"/>
                </a:cubicBezTo>
                <a:cubicBezTo>
                  <a:pt x="2735" y="791"/>
                  <a:pt x="2845" y="900"/>
                  <a:pt x="2845" y="1036"/>
                </a:cubicBezTo>
                <a:cubicBezTo>
                  <a:pt x="2845" y="1171"/>
                  <a:pt x="2735" y="1281"/>
                  <a:pt x="2600" y="1281"/>
                </a:cubicBezTo>
                <a:cubicBezTo>
                  <a:pt x="2518" y="1281"/>
                  <a:pt x="2446" y="1241"/>
                  <a:pt x="2401" y="1179"/>
                </a:cubicBezTo>
                <a:lnTo>
                  <a:pt x="1783" y="1179"/>
                </a:lnTo>
                <a:lnTo>
                  <a:pt x="1783" y="3017"/>
                </a:lnTo>
                <a:cubicBezTo>
                  <a:pt x="2042" y="2999"/>
                  <a:pt x="2293" y="2923"/>
                  <a:pt x="2536" y="2792"/>
                </a:cubicBezTo>
                <a:lnTo>
                  <a:pt x="2453" y="2614"/>
                </a:lnTo>
                <a:lnTo>
                  <a:pt x="3302" y="2526"/>
                </a:lnTo>
                <a:lnTo>
                  <a:pt x="2745" y="3151"/>
                </a:lnTo>
                <a:lnTo>
                  <a:pt x="2648" y="3008"/>
                </a:lnTo>
                <a:cubicBezTo>
                  <a:pt x="2340" y="3163"/>
                  <a:pt x="2008" y="3243"/>
                  <a:pt x="1651" y="3240"/>
                </a:cubicBezTo>
                <a:cubicBezTo>
                  <a:pt x="1293" y="3243"/>
                  <a:pt x="962" y="3163"/>
                  <a:pt x="654" y="3008"/>
                </a:cubicBezTo>
                <a:lnTo>
                  <a:pt x="556" y="3151"/>
                </a:lnTo>
                <a:lnTo>
                  <a:pt x="0" y="2526"/>
                </a:lnTo>
                <a:lnTo>
                  <a:pt x="848" y="2614"/>
                </a:lnTo>
                <a:lnTo>
                  <a:pt x="765" y="2792"/>
                </a:lnTo>
                <a:cubicBezTo>
                  <a:pt x="1008" y="2923"/>
                  <a:pt x="1260" y="2999"/>
                  <a:pt x="1519" y="3017"/>
                </a:cubicBezTo>
                <a:lnTo>
                  <a:pt x="1519" y="1179"/>
                </a:lnTo>
                <a:lnTo>
                  <a:pt x="900" y="1179"/>
                </a:lnTo>
                <a:cubicBezTo>
                  <a:pt x="856" y="1241"/>
                  <a:pt x="784" y="1281"/>
                  <a:pt x="702" y="1281"/>
                </a:cubicBezTo>
                <a:cubicBezTo>
                  <a:pt x="567" y="1281"/>
                  <a:pt x="457" y="1171"/>
                  <a:pt x="457" y="1036"/>
                </a:cubicBezTo>
                <a:cubicBezTo>
                  <a:pt x="457" y="900"/>
                  <a:pt x="567" y="791"/>
                  <a:pt x="702" y="791"/>
                </a:cubicBezTo>
                <a:cubicBezTo>
                  <a:pt x="793" y="791"/>
                  <a:pt x="873" y="840"/>
                  <a:pt x="915" y="914"/>
                </a:cubicBezTo>
                <a:lnTo>
                  <a:pt x="1519" y="914"/>
                </a:lnTo>
                <a:lnTo>
                  <a:pt x="1519" y="645"/>
                </a:lnTo>
                <a:cubicBezTo>
                  <a:pt x="1399" y="593"/>
                  <a:pt x="1315" y="475"/>
                  <a:pt x="1315" y="336"/>
                </a:cubicBezTo>
                <a:cubicBezTo>
                  <a:pt x="1315" y="150"/>
                  <a:pt x="1465" y="0"/>
                  <a:pt x="1651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t-BR" sz="2400" dirty="0"/>
          </a:p>
        </p:txBody>
      </p:sp>
      <p:sp>
        <p:nvSpPr>
          <p:cNvPr id="293" name="CaixaDeTexto 292">
            <a:extLst>
              <a:ext uri="{FF2B5EF4-FFF2-40B4-BE49-F238E27FC236}">
                <a16:creationId xmlns:a16="http://schemas.microsoft.com/office/drawing/2014/main" id="{3FF2F8E3-3565-4FD9-87C8-3246AC95AD62}"/>
              </a:ext>
            </a:extLst>
          </p:cNvPr>
          <p:cNvSpPr txBox="1"/>
          <p:nvPr/>
        </p:nvSpPr>
        <p:spPr>
          <a:xfrm>
            <a:off x="5854664" y="1388994"/>
            <a:ext cx="586417" cy="194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7" dirty="0"/>
              <a:t>Santarém</a:t>
            </a:r>
          </a:p>
        </p:txBody>
      </p:sp>
      <p:sp>
        <p:nvSpPr>
          <p:cNvPr id="294" name="Elipse 293">
            <a:extLst>
              <a:ext uri="{FF2B5EF4-FFF2-40B4-BE49-F238E27FC236}">
                <a16:creationId xmlns:a16="http://schemas.microsoft.com/office/drawing/2014/main" id="{3904E82E-C550-47E1-856A-178F572A9D24}"/>
              </a:ext>
            </a:extLst>
          </p:cNvPr>
          <p:cNvSpPr>
            <a:spLocks noChangeAspect="1"/>
          </p:cNvSpPr>
          <p:nvPr/>
        </p:nvSpPr>
        <p:spPr>
          <a:xfrm>
            <a:off x="5935059" y="1412372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295" name="Freeform 5">
            <a:extLst>
              <a:ext uri="{FF2B5EF4-FFF2-40B4-BE49-F238E27FC236}">
                <a16:creationId xmlns:a16="http://schemas.microsoft.com/office/drawing/2014/main" id="{CA1A7893-E239-46C4-A617-25AE29C7F7D7}"/>
              </a:ext>
            </a:extLst>
          </p:cNvPr>
          <p:cNvSpPr>
            <a:spLocks/>
          </p:cNvSpPr>
          <p:nvPr/>
        </p:nvSpPr>
        <p:spPr bwMode="auto">
          <a:xfrm flipH="1">
            <a:off x="5885833" y="1269647"/>
            <a:ext cx="125319" cy="123351"/>
          </a:xfrm>
          <a:custGeom>
            <a:avLst/>
            <a:gdLst>
              <a:gd name="T0" fmla="*/ 1651 w 3302"/>
              <a:gd name="T1" fmla="*/ 0 h 3243"/>
              <a:gd name="T2" fmla="*/ 1987 w 3302"/>
              <a:gd name="T3" fmla="*/ 336 h 3243"/>
              <a:gd name="T4" fmla="*/ 1783 w 3302"/>
              <a:gd name="T5" fmla="*/ 645 h 3243"/>
              <a:gd name="T6" fmla="*/ 1783 w 3302"/>
              <a:gd name="T7" fmla="*/ 914 h 3243"/>
              <a:gd name="T8" fmla="*/ 2387 w 3302"/>
              <a:gd name="T9" fmla="*/ 914 h 3243"/>
              <a:gd name="T10" fmla="*/ 2600 w 3302"/>
              <a:gd name="T11" fmla="*/ 791 h 3243"/>
              <a:gd name="T12" fmla="*/ 2845 w 3302"/>
              <a:gd name="T13" fmla="*/ 1036 h 3243"/>
              <a:gd name="T14" fmla="*/ 2600 w 3302"/>
              <a:gd name="T15" fmla="*/ 1281 h 3243"/>
              <a:gd name="T16" fmla="*/ 2401 w 3302"/>
              <a:gd name="T17" fmla="*/ 1179 h 3243"/>
              <a:gd name="T18" fmla="*/ 1783 w 3302"/>
              <a:gd name="T19" fmla="*/ 1179 h 3243"/>
              <a:gd name="T20" fmla="*/ 1783 w 3302"/>
              <a:gd name="T21" fmla="*/ 3017 h 3243"/>
              <a:gd name="T22" fmla="*/ 2536 w 3302"/>
              <a:gd name="T23" fmla="*/ 2792 h 3243"/>
              <a:gd name="T24" fmla="*/ 2453 w 3302"/>
              <a:gd name="T25" fmla="*/ 2614 h 3243"/>
              <a:gd name="T26" fmla="*/ 3302 w 3302"/>
              <a:gd name="T27" fmla="*/ 2526 h 3243"/>
              <a:gd name="T28" fmla="*/ 2745 w 3302"/>
              <a:gd name="T29" fmla="*/ 3151 h 3243"/>
              <a:gd name="T30" fmla="*/ 2648 w 3302"/>
              <a:gd name="T31" fmla="*/ 3008 h 3243"/>
              <a:gd name="T32" fmla="*/ 1651 w 3302"/>
              <a:gd name="T33" fmla="*/ 3240 h 3243"/>
              <a:gd name="T34" fmla="*/ 654 w 3302"/>
              <a:gd name="T35" fmla="*/ 3008 h 3243"/>
              <a:gd name="T36" fmla="*/ 556 w 3302"/>
              <a:gd name="T37" fmla="*/ 3151 h 3243"/>
              <a:gd name="T38" fmla="*/ 0 w 3302"/>
              <a:gd name="T39" fmla="*/ 2526 h 3243"/>
              <a:gd name="T40" fmla="*/ 848 w 3302"/>
              <a:gd name="T41" fmla="*/ 2614 h 3243"/>
              <a:gd name="T42" fmla="*/ 765 w 3302"/>
              <a:gd name="T43" fmla="*/ 2792 h 3243"/>
              <a:gd name="T44" fmla="*/ 1519 w 3302"/>
              <a:gd name="T45" fmla="*/ 3017 h 3243"/>
              <a:gd name="T46" fmla="*/ 1519 w 3302"/>
              <a:gd name="T47" fmla="*/ 1179 h 3243"/>
              <a:gd name="T48" fmla="*/ 900 w 3302"/>
              <a:gd name="T49" fmla="*/ 1179 h 3243"/>
              <a:gd name="T50" fmla="*/ 702 w 3302"/>
              <a:gd name="T51" fmla="*/ 1281 h 3243"/>
              <a:gd name="T52" fmla="*/ 457 w 3302"/>
              <a:gd name="T53" fmla="*/ 1036 h 3243"/>
              <a:gd name="T54" fmla="*/ 702 w 3302"/>
              <a:gd name="T55" fmla="*/ 791 h 3243"/>
              <a:gd name="T56" fmla="*/ 915 w 3302"/>
              <a:gd name="T57" fmla="*/ 914 h 3243"/>
              <a:gd name="T58" fmla="*/ 1519 w 3302"/>
              <a:gd name="T59" fmla="*/ 914 h 3243"/>
              <a:gd name="T60" fmla="*/ 1519 w 3302"/>
              <a:gd name="T61" fmla="*/ 645 h 3243"/>
              <a:gd name="T62" fmla="*/ 1315 w 3302"/>
              <a:gd name="T63" fmla="*/ 336 h 3243"/>
              <a:gd name="T64" fmla="*/ 1651 w 3302"/>
              <a:gd name="T65" fmla="*/ 0 h 3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302" h="3243">
                <a:moveTo>
                  <a:pt x="1651" y="0"/>
                </a:moveTo>
                <a:cubicBezTo>
                  <a:pt x="1836" y="0"/>
                  <a:pt x="1987" y="150"/>
                  <a:pt x="1987" y="336"/>
                </a:cubicBezTo>
                <a:cubicBezTo>
                  <a:pt x="1987" y="475"/>
                  <a:pt x="1903" y="593"/>
                  <a:pt x="1783" y="645"/>
                </a:cubicBezTo>
                <a:lnTo>
                  <a:pt x="1783" y="914"/>
                </a:lnTo>
                <a:lnTo>
                  <a:pt x="2387" y="914"/>
                </a:lnTo>
                <a:cubicBezTo>
                  <a:pt x="2429" y="840"/>
                  <a:pt x="2509" y="791"/>
                  <a:pt x="2600" y="791"/>
                </a:cubicBezTo>
                <a:cubicBezTo>
                  <a:pt x="2735" y="791"/>
                  <a:pt x="2845" y="900"/>
                  <a:pt x="2845" y="1036"/>
                </a:cubicBezTo>
                <a:cubicBezTo>
                  <a:pt x="2845" y="1171"/>
                  <a:pt x="2735" y="1281"/>
                  <a:pt x="2600" y="1281"/>
                </a:cubicBezTo>
                <a:cubicBezTo>
                  <a:pt x="2518" y="1281"/>
                  <a:pt x="2446" y="1241"/>
                  <a:pt x="2401" y="1179"/>
                </a:cubicBezTo>
                <a:lnTo>
                  <a:pt x="1783" y="1179"/>
                </a:lnTo>
                <a:lnTo>
                  <a:pt x="1783" y="3017"/>
                </a:lnTo>
                <a:cubicBezTo>
                  <a:pt x="2042" y="2999"/>
                  <a:pt x="2293" y="2923"/>
                  <a:pt x="2536" y="2792"/>
                </a:cubicBezTo>
                <a:lnTo>
                  <a:pt x="2453" y="2614"/>
                </a:lnTo>
                <a:lnTo>
                  <a:pt x="3302" y="2526"/>
                </a:lnTo>
                <a:lnTo>
                  <a:pt x="2745" y="3151"/>
                </a:lnTo>
                <a:lnTo>
                  <a:pt x="2648" y="3008"/>
                </a:lnTo>
                <a:cubicBezTo>
                  <a:pt x="2340" y="3163"/>
                  <a:pt x="2008" y="3243"/>
                  <a:pt x="1651" y="3240"/>
                </a:cubicBezTo>
                <a:cubicBezTo>
                  <a:pt x="1293" y="3243"/>
                  <a:pt x="962" y="3163"/>
                  <a:pt x="654" y="3008"/>
                </a:cubicBezTo>
                <a:lnTo>
                  <a:pt x="556" y="3151"/>
                </a:lnTo>
                <a:lnTo>
                  <a:pt x="0" y="2526"/>
                </a:lnTo>
                <a:lnTo>
                  <a:pt x="848" y="2614"/>
                </a:lnTo>
                <a:lnTo>
                  <a:pt x="765" y="2792"/>
                </a:lnTo>
                <a:cubicBezTo>
                  <a:pt x="1008" y="2923"/>
                  <a:pt x="1260" y="2999"/>
                  <a:pt x="1519" y="3017"/>
                </a:cubicBezTo>
                <a:lnTo>
                  <a:pt x="1519" y="1179"/>
                </a:lnTo>
                <a:lnTo>
                  <a:pt x="900" y="1179"/>
                </a:lnTo>
                <a:cubicBezTo>
                  <a:pt x="856" y="1241"/>
                  <a:pt x="784" y="1281"/>
                  <a:pt x="702" y="1281"/>
                </a:cubicBezTo>
                <a:cubicBezTo>
                  <a:pt x="567" y="1281"/>
                  <a:pt x="457" y="1171"/>
                  <a:pt x="457" y="1036"/>
                </a:cubicBezTo>
                <a:cubicBezTo>
                  <a:pt x="457" y="900"/>
                  <a:pt x="567" y="791"/>
                  <a:pt x="702" y="791"/>
                </a:cubicBezTo>
                <a:cubicBezTo>
                  <a:pt x="793" y="791"/>
                  <a:pt x="873" y="840"/>
                  <a:pt x="915" y="914"/>
                </a:cubicBezTo>
                <a:lnTo>
                  <a:pt x="1519" y="914"/>
                </a:lnTo>
                <a:lnTo>
                  <a:pt x="1519" y="645"/>
                </a:lnTo>
                <a:cubicBezTo>
                  <a:pt x="1399" y="593"/>
                  <a:pt x="1315" y="475"/>
                  <a:pt x="1315" y="336"/>
                </a:cubicBezTo>
                <a:cubicBezTo>
                  <a:pt x="1315" y="150"/>
                  <a:pt x="1465" y="0"/>
                  <a:pt x="1651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t-BR" sz="2400" dirty="0"/>
          </a:p>
        </p:txBody>
      </p:sp>
      <p:sp>
        <p:nvSpPr>
          <p:cNvPr id="296" name="CaixaDeTexto 295">
            <a:extLst>
              <a:ext uri="{FF2B5EF4-FFF2-40B4-BE49-F238E27FC236}">
                <a16:creationId xmlns:a16="http://schemas.microsoft.com/office/drawing/2014/main" id="{567A71F0-4C87-463B-BB39-491717494723}"/>
              </a:ext>
            </a:extLst>
          </p:cNvPr>
          <p:cNvSpPr txBox="1"/>
          <p:nvPr/>
        </p:nvSpPr>
        <p:spPr>
          <a:xfrm>
            <a:off x="5738029" y="1646127"/>
            <a:ext cx="455574" cy="194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7" dirty="0"/>
              <a:t>Itaituba</a:t>
            </a:r>
          </a:p>
        </p:txBody>
      </p:sp>
      <p:sp>
        <p:nvSpPr>
          <p:cNvPr id="297" name="CaixaDeTexto 296">
            <a:extLst>
              <a:ext uri="{FF2B5EF4-FFF2-40B4-BE49-F238E27FC236}">
                <a16:creationId xmlns:a16="http://schemas.microsoft.com/office/drawing/2014/main" id="{1131C255-4280-4CE5-9DF1-ED71E34BC1F9}"/>
              </a:ext>
            </a:extLst>
          </p:cNvPr>
          <p:cNvSpPr txBox="1"/>
          <p:nvPr/>
        </p:nvSpPr>
        <p:spPr>
          <a:xfrm>
            <a:off x="6294372" y="934738"/>
            <a:ext cx="586417" cy="194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7" dirty="0"/>
              <a:t>Santana</a:t>
            </a:r>
          </a:p>
        </p:txBody>
      </p:sp>
      <p:sp>
        <p:nvSpPr>
          <p:cNvPr id="298" name="Elipse 297">
            <a:extLst>
              <a:ext uri="{FF2B5EF4-FFF2-40B4-BE49-F238E27FC236}">
                <a16:creationId xmlns:a16="http://schemas.microsoft.com/office/drawing/2014/main" id="{CB9FDA3A-8B14-461E-BC08-ED95F9198642}"/>
              </a:ext>
            </a:extLst>
          </p:cNvPr>
          <p:cNvSpPr>
            <a:spLocks noChangeAspect="1"/>
          </p:cNvSpPr>
          <p:nvPr/>
        </p:nvSpPr>
        <p:spPr>
          <a:xfrm>
            <a:off x="6685531" y="964465"/>
            <a:ext cx="43200" cy="432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733" dirty="0"/>
          </a:p>
        </p:txBody>
      </p:sp>
      <p:sp>
        <p:nvSpPr>
          <p:cNvPr id="299" name="Freeform 5">
            <a:extLst>
              <a:ext uri="{FF2B5EF4-FFF2-40B4-BE49-F238E27FC236}">
                <a16:creationId xmlns:a16="http://schemas.microsoft.com/office/drawing/2014/main" id="{D2694CEB-663A-4198-93B0-6B0A32757C70}"/>
              </a:ext>
            </a:extLst>
          </p:cNvPr>
          <p:cNvSpPr>
            <a:spLocks/>
          </p:cNvSpPr>
          <p:nvPr/>
        </p:nvSpPr>
        <p:spPr bwMode="auto">
          <a:xfrm flipH="1">
            <a:off x="6731363" y="894997"/>
            <a:ext cx="125319" cy="123351"/>
          </a:xfrm>
          <a:custGeom>
            <a:avLst/>
            <a:gdLst>
              <a:gd name="T0" fmla="*/ 1651 w 3302"/>
              <a:gd name="T1" fmla="*/ 0 h 3243"/>
              <a:gd name="T2" fmla="*/ 1987 w 3302"/>
              <a:gd name="T3" fmla="*/ 336 h 3243"/>
              <a:gd name="T4" fmla="*/ 1783 w 3302"/>
              <a:gd name="T5" fmla="*/ 645 h 3243"/>
              <a:gd name="T6" fmla="*/ 1783 w 3302"/>
              <a:gd name="T7" fmla="*/ 914 h 3243"/>
              <a:gd name="T8" fmla="*/ 2387 w 3302"/>
              <a:gd name="T9" fmla="*/ 914 h 3243"/>
              <a:gd name="T10" fmla="*/ 2600 w 3302"/>
              <a:gd name="T11" fmla="*/ 791 h 3243"/>
              <a:gd name="T12" fmla="*/ 2845 w 3302"/>
              <a:gd name="T13" fmla="*/ 1036 h 3243"/>
              <a:gd name="T14" fmla="*/ 2600 w 3302"/>
              <a:gd name="T15" fmla="*/ 1281 h 3243"/>
              <a:gd name="T16" fmla="*/ 2401 w 3302"/>
              <a:gd name="T17" fmla="*/ 1179 h 3243"/>
              <a:gd name="T18" fmla="*/ 1783 w 3302"/>
              <a:gd name="T19" fmla="*/ 1179 h 3243"/>
              <a:gd name="T20" fmla="*/ 1783 w 3302"/>
              <a:gd name="T21" fmla="*/ 3017 h 3243"/>
              <a:gd name="T22" fmla="*/ 2536 w 3302"/>
              <a:gd name="T23" fmla="*/ 2792 h 3243"/>
              <a:gd name="T24" fmla="*/ 2453 w 3302"/>
              <a:gd name="T25" fmla="*/ 2614 h 3243"/>
              <a:gd name="T26" fmla="*/ 3302 w 3302"/>
              <a:gd name="T27" fmla="*/ 2526 h 3243"/>
              <a:gd name="T28" fmla="*/ 2745 w 3302"/>
              <a:gd name="T29" fmla="*/ 3151 h 3243"/>
              <a:gd name="T30" fmla="*/ 2648 w 3302"/>
              <a:gd name="T31" fmla="*/ 3008 h 3243"/>
              <a:gd name="T32" fmla="*/ 1651 w 3302"/>
              <a:gd name="T33" fmla="*/ 3240 h 3243"/>
              <a:gd name="T34" fmla="*/ 654 w 3302"/>
              <a:gd name="T35" fmla="*/ 3008 h 3243"/>
              <a:gd name="T36" fmla="*/ 556 w 3302"/>
              <a:gd name="T37" fmla="*/ 3151 h 3243"/>
              <a:gd name="T38" fmla="*/ 0 w 3302"/>
              <a:gd name="T39" fmla="*/ 2526 h 3243"/>
              <a:gd name="T40" fmla="*/ 848 w 3302"/>
              <a:gd name="T41" fmla="*/ 2614 h 3243"/>
              <a:gd name="T42" fmla="*/ 765 w 3302"/>
              <a:gd name="T43" fmla="*/ 2792 h 3243"/>
              <a:gd name="T44" fmla="*/ 1519 w 3302"/>
              <a:gd name="T45" fmla="*/ 3017 h 3243"/>
              <a:gd name="T46" fmla="*/ 1519 w 3302"/>
              <a:gd name="T47" fmla="*/ 1179 h 3243"/>
              <a:gd name="T48" fmla="*/ 900 w 3302"/>
              <a:gd name="T49" fmla="*/ 1179 h 3243"/>
              <a:gd name="T50" fmla="*/ 702 w 3302"/>
              <a:gd name="T51" fmla="*/ 1281 h 3243"/>
              <a:gd name="T52" fmla="*/ 457 w 3302"/>
              <a:gd name="T53" fmla="*/ 1036 h 3243"/>
              <a:gd name="T54" fmla="*/ 702 w 3302"/>
              <a:gd name="T55" fmla="*/ 791 h 3243"/>
              <a:gd name="T56" fmla="*/ 915 w 3302"/>
              <a:gd name="T57" fmla="*/ 914 h 3243"/>
              <a:gd name="T58" fmla="*/ 1519 w 3302"/>
              <a:gd name="T59" fmla="*/ 914 h 3243"/>
              <a:gd name="T60" fmla="*/ 1519 w 3302"/>
              <a:gd name="T61" fmla="*/ 645 h 3243"/>
              <a:gd name="T62" fmla="*/ 1315 w 3302"/>
              <a:gd name="T63" fmla="*/ 336 h 3243"/>
              <a:gd name="T64" fmla="*/ 1651 w 3302"/>
              <a:gd name="T65" fmla="*/ 0 h 3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302" h="3243">
                <a:moveTo>
                  <a:pt x="1651" y="0"/>
                </a:moveTo>
                <a:cubicBezTo>
                  <a:pt x="1836" y="0"/>
                  <a:pt x="1987" y="150"/>
                  <a:pt x="1987" y="336"/>
                </a:cubicBezTo>
                <a:cubicBezTo>
                  <a:pt x="1987" y="475"/>
                  <a:pt x="1903" y="593"/>
                  <a:pt x="1783" y="645"/>
                </a:cubicBezTo>
                <a:lnTo>
                  <a:pt x="1783" y="914"/>
                </a:lnTo>
                <a:lnTo>
                  <a:pt x="2387" y="914"/>
                </a:lnTo>
                <a:cubicBezTo>
                  <a:pt x="2429" y="840"/>
                  <a:pt x="2509" y="791"/>
                  <a:pt x="2600" y="791"/>
                </a:cubicBezTo>
                <a:cubicBezTo>
                  <a:pt x="2735" y="791"/>
                  <a:pt x="2845" y="900"/>
                  <a:pt x="2845" y="1036"/>
                </a:cubicBezTo>
                <a:cubicBezTo>
                  <a:pt x="2845" y="1171"/>
                  <a:pt x="2735" y="1281"/>
                  <a:pt x="2600" y="1281"/>
                </a:cubicBezTo>
                <a:cubicBezTo>
                  <a:pt x="2518" y="1281"/>
                  <a:pt x="2446" y="1241"/>
                  <a:pt x="2401" y="1179"/>
                </a:cubicBezTo>
                <a:lnTo>
                  <a:pt x="1783" y="1179"/>
                </a:lnTo>
                <a:lnTo>
                  <a:pt x="1783" y="3017"/>
                </a:lnTo>
                <a:cubicBezTo>
                  <a:pt x="2042" y="2999"/>
                  <a:pt x="2293" y="2923"/>
                  <a:pt x="2536" y="2792"/>
                </a:cubicBezTo>
                <a:lnTo>
                  <a:pt x="2453" y="2614"/>
                </a:lnTo>
                <a:lnTo>
                  <a:pt x="3302" y="2526"/>
                </a:lnTo>
                <a:lnTo>
                  <a:pt x="2745" y="3151"/>
                </a:lnTo>
                <a:lnTo>
                  <a:pt x="2648" y="3008"/>
                </a:lnTo>
                <a:cubicBezTo>
                  <a:pt x="2340" y="3163"/>
                  <a:pt x="2008" y="3243"/>
                  <a:pt x="1651" y="3240"/>
                </a:cubicBezTo>
                <a:cubicBezTo>
                  <a:pt x="1293" y="3243"/>
                  <a:pt x="962" y="3163"/>
                  <a:pt x="654" y="3008"/>
                </a:cubicBezTo>
                <a:lnTo>
                  <a:pt x="556" y="3151"/>
                </a:lnTo>
                <a:lnTo>
                  <a:pt x="0" y="2526"/>
                </a:lnTo>
                <a:lnTo>
                  <a:pt x="848" y="2614"/>
                </a:lnTo>
                <a:lnTo>
                  <a:pt x="765" y="2792"/>
                </a:lnTo>
                <a:cubicBezTo>
                  <a:pt x="1008" y="2923"/>
                  <a:pt x="1260" y="2999"/>
                  <a:pt x="1519" y="3017"/>
                </a:cubicBezTo>
                <a:lnTo>
                  <a:pt x="1519" y="1179"/>
                </a:lnTo>
                <a:lnTo>
                  <a:pt x="900" y="1179"/>
                </a:lnTo>
                <a:cubicBezTo>
                  <a:pt x="856" y="1241"/>
                  <a:pt x="784" y="1281"/>
                  <a:pt x="702" y="1281"/>
                </a:cubicBezTo>
                <a:cubicBezTo>
                  <a:pt x="567" y="1281"/>
                  <a:pt x="457" y="1171"/>
                  <a:pt x="457" y="1036"/>
                </a:cubicBezTo>
                <a:cubicBezTo>
                  <a:pt x="457" y="900"/>
                  <a:pt x="567" y="791"/>
                  <a:pt x="702" y="791"/>
                </a:cubicBezTo>
                <a:cubicBezTo>
                  <a:pt x="793" y="791"/>
                  <a:pt x="873" y="840"/>
                  <a:pt x="915" y="914"/>
                </a:cubicBezTo>
                <a:lnTo>
                  <a:pt x="1519" y="914"/>
                </a:lnTo>
                <a:lnTo>
                  <a:pt x="1519" y="645"/>
                </a:lnTo>
                <a:cubicBezTo>
                  <a:pt x="1399" y="593"/>
                  <a:pt x="1315" y="475"/>
                  <a:pt x="1315" y="336"/>
                </a:cubicBezTo>
                <a:cubicBezTo>
                  <a:pt x="1315" y="150"/>
                  <a:pt x="1465" y="0"/>
                  <a:pt x="1651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t-BR" sz="2400" dirty="0"/>
          </a:p>
        </p:txBody>
      </p:sp>
      <p:sp>
        <p:nvSpPr>
          <p:cNvPr id="300" name="Freeform 5">
            <a:extLst>
              <a:ext uri="{FF2B5EF4-FFF2-40B4-BE49-F238E27FC236}">
                <a16:creationId xmlns:a16="http://schemas.microsoft.com/office/drawing/2014/main" id="{F8719D52-7498-4996-9544-077835F244BA}"/>
              </a:ext>
            </a:extLst>
          </p:cNvPr>
          <p:cNvSpPr>
            <a:spLocks/>
          </p:cNvSpPr>
          <p:nvPr/>
        </p:nvSpPr>
        <p:spPr bwMode="auto">
          <a:xfrm flipH="1">
            <a:off x="6548509" y="6185146"/>
            <a:ext cx="125319" cy="123351"/>
          </a:xfrm>
          <a:custGeom>
            <a:avLst/>
            <a:gdLst>
              <a:gd name="T0" fmla="*/ 1651 w 3302"/>
              <a:gd name="T1" fmla="*/ 0 h 3243"/>
              <a:gd name="T2" fmla="*/ 1987 w 3302"/>
              <a:gd name="T3" fmla="*/ 336 h 3243"/>
              <a:gd name="T4" fmla="*/ 1783 w 3302"/>
              <a:gd name="T5" fmla="*/ 645 h 3243"/>
              <a:gd name="T6" fmla="*/ 1783 w 3302"/>
              <a:gd name="T7" fmla="*/ 914 h 3243"/>
              <a:gd name="T8" fmla="*/ 2387 w 3302"/>
              <a:gd name="T9" fmla="*/ 914 h 3243"/>
              <a:gd name="T10" fmla="*/ 2600 w 3302"/>
              <a:gd name="T11" fmla="*/ 791 h 3243"/>
              <a:gd name="T12" fmla="*/ 2845 w 3302"/>
              <a:gd name="T13" fmla="*/ 1036 h 3243"/>
              <a:gd name="T14" fmla="*/ 2600 w 3302"/>
              <a:gd name="T15" fmla="*/ 1281 h 3243"/>
              <a:gd name="T16" fmla="*/ 2401 w 3302"/>
              <a:gd name="T17" fmla="*/ 1179 h 3243"/>
              <a:gd name="T18" fmla="*/ 1783 w 3302"/>
              <a:gd name="T19" fmla="*/ 1179 h 3243"/>
              <a:gd name="T20" fmla="*/ 1783 w 3302"/>
              <a:gd name="T21" fmla="*/ 3017 h 3243"/>
              <a:gd name="T22" fmla="*/ 2536 w 3302"/>
              <a:gd name="T23" fmla="*/ 2792 h 3243"/>
              <a:gd name="T24" fmla="*/ 2453 w 3302"/>
              <a:gd name="T25" fmla="*/ 2614 h 3243"/>
              <a:gd name="T26" fmla="*/ 3302 w 3302"/>
              <a:gd name="T27" fmla="*/ 2526 h 3243"/>
              <a:gd name="T28" fmla="*/ 2745 w 3302"/>
              <a:gd name="T29" fmla="*/ 3151 h 3243"/>
              <a:gd name="T30" fmla="*/ 2648 w 3302"/>
              <a:gd name="T31" fmla="*/ 3008 h 3243"/>
              <a:gd name="T32" fmla="*/ 1651 w 3302"/>
              <a:gd name="T33" fmla="*/ 3240 h 3243"/>
              <a:gd name="T34" fmla="*/ 654 w 3302"/>
              <a:gd name="T35" fmla="*/ 3008 h 3243"/>
              <a:gd name="T36" fmla="*/ 556 w 3302"/>
              <a:gd name="T37" fmla="*/ 3151 h 3243"/>
              <a:gd name="T38" fmla="*/ 0 w 3302"/>
              <a:gd name="T39" fmla="*/ 2526 h 3243"/>
              <a:gd name="T40" fmla="*/ 848 w 3302"/>
              <a:gd name="T41" fmla="*/ 2614 h 3243"/>
              <a:gd name="T42" fmla="*/ 765 w 3302"/>
              <a:gd name="T43" fmla="*/ 2792 h 3243"/>
              <a:gd name="T44" fmla="*/ 1519 w 3302"/>
              <a:gd name="T45" fmla="*/ 3017 h 3243"/>
              <a:gd name="T46" fmla="*/ 1519 w 3302"/>
              <a:gd name="T47" fmla="*/ 1179 h 3243"/>
              <a:gd name="T48" fmla="*/ 900 w 3302"/>
              <a:gd name="T49" fmla="*/ 1179 h 3243"/>
              <a:gd name="T50" fmla="*/ 702 w 3302"/>
              <a:gd name="T51" fmla="*/ 1281 h 3243"/>
              <a:gd name="T52" fmla="*/ 457 w 3302"/>
              <a:gd name="T53" fmla="*/ 1036 h 3243"/>
              <a:gd name="T54" fmla="*/ 702 w 3302"/>
              <a:gd name="T55" fmla="*/ 791 h 3243"/>
              <a:gd name="T56" fmla="*/ 915 w 3302"/>
              <a:gd name="T57" fmla="*/ 914 h 3243"/>
              <a:gd name="T58" fmla="*/ 1519 w 3302"/>
              <a:gd name="T59" fmla="*/ 914 h 3243"/>
              <a:gd name="T60" fmla="*/ 1519 w 3302"/>
              <a:gd name="T61" fmla="*/ 645 h 3243"/>
              <a:gd name="T62" fmla="*/ 1315 w 3302"/>
              <a:gd name="T63" fmla="*/ 336 h 3243"/>
              <a:gd name="T64" fmla="*/ 1651 w 3302"/>
              <a:gd name="T65" fmla="*/ 0 h 3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302" h="3243">
                <a:moveTo>
                  <a:pt x="1651" y="0"/>
                </a:moveTo>
                <a:cubicBezTo>
                  <a:pt x="1836" y="0"/>
                  <a:pt x="1987" y="150"/>
                  <a:pt x="1987" y="336"/>
                </a:cubicBezTo>
                <a:cubicBezTo>
                  <a:pt x="1987" y="475"/>
                  <a:pt x="1903" y="593"/>
                  <a:pt x="1783" y="645"/>
                </a:cubicBezTo>
                <a:lnTo>
                  <a:pt x="1783" y="914"/>
                </a:lnTo>
                <a:lnTo>
                  <a:pt x="2387" y="914"/>
                </a:lnTo>
                <a:cubicBezTo>
                  <a:pt x="2429" y="840"/>
                  <a:pt x="2509" y="791"/>
                  <a:pt x="2600" y="791"/>
                </a:cubicBezTo>
                <a:cubicBezTo>
                  <a:pt x="2735" y="791"/>
                  <a:pt x="2845" y="900"/>
                  <a:pt x="2845" y="1036"/>
                </a:cubicBezTo>
                <a:cubicBezTo>
                  <a:pt x="2845" y="1171"/>
                  <a:pt x="2735" y="1281"/>
                  <a:pt x="2600" y="1281"/>
                </a:cubicBezTo>
                <a:cubicBezTo>
                  <a:pt x="2518" y="1281"/>
                  <a:pt x="2446" y="1241"/>
                  <a:pt x="2401" y="1179"/>
                </a:cubicBezTo>
                <a:lnTo>
                  <a:pt x="1783" y="1179"/>
                </a:lnTo>
                <a:lnTo>
                  <a:pt x="1783" y="3017"/>
                </a:lnTo>
                <a:cubicBezTo>
                  <a:pt x="2042" y="2999"/>
                  <a:pt x="2293" y="2923"/>
                  <a:pt x="2536" y="2792"/>
                </a:cubicBezTo>
                <a:lnTo>
                  <a:pt x="2453" y="2614"/>
                </a:lnTo>
                <a:lnTo>
                  <a:pt x="3302" y="2526"/>
                </a:lnTo>
                <a:lnTo>
                  <a:pt x="2745" y="3151"/>
                </a:lnTo>
                <a:lnTo>
                  <a:pt x="2648" y="3008"/>
                </a:lnTo>
                <a:cubicBezTo>
                  <a:pt x="2340" y="3163"/>
                  <a:pt x="2008" y="3243"/>
                  <a:pt x="1651" y="3240"/>
                </a:cubicBezTo>
                <a:cubicBezTo>
                  <a:pt x="1293" y="3243"/>
                  <a:pt x="962" y="3163"/>
                  <a:pt x="654" y="3008"/>
                </a:cubicBezTo>
                <a:lnTo>
                  <a:pt x="556" y="3151"/>
                </a:lnTo>
                <a:lnTo>
                  <a:pt x="0" y="2526"/>
                </a:lnTo>
                <a:lnTo>
                  <a:pt x="848" y="2614"/>
                </a:lnTo>
                <a:lnTo>
                  <a:pt x="765" y="2792"/>
                </a:lnTo>
                <a:cubicBezTo>
                  <a:pt x="1008" y="2923"/>
                  <a:pt x="1260" y="2999"/>
                  <a:pt x="1519" y="3017"/>
                </a:cubicBezTo>
                <a:lnTo>
                  <a:pt x="1519" y="1179"/>
                </a:lnTo>
                <a:lnTo>
                  <a:pt x="900" y="1179"/>
                </a:lnTo>
                <a:cubicBezTo>
                  <a:pt x="856" y="1241"/>
                  <a:pt x="784" y="1281"/>
                  <a:pt x="702" y="1281"/>
                </a:cubicBezTo>
                <a:cubicBezTo>
                  <a:pt x="567" y="1281"/>
                  <a:pt x="457" y="1171"/>
                  <a:pt x="457" y="1036"/>
                </a:cubicBezTo>
                <a:cubicBezTo>
                  <a:pt x="457" y="900"/>
                  <a:pt x="567" y="791"/>
                  <a:pt x="702" y="791"/>
                </a:cubicBezTo>
                <a:cubicBezTo>
                  <a:pt x="793" y="791"/>
                  <a:pt x="873" y="840"/>
                  <a:pt x="915" y="914"/>
                </a:cubicBezTo>
                <a:lnTo>
                  <a:pt x="1519" y="914"/>
                </a:lnTo>
                <a:lnTo>
                  <a:pt x="1519" y="645"/>
                </a:lnTo>
                <a:cubicBezTo>
                  <a:pt x="1399" y="593"/>
                  <a:pt x="1315" y="475"/>
                  <a:pt x="1315" y="336"/>
                </a:cubicBezTo>
                <a:cubicBezTo>
                  <a:pt x="1315" y="150"/>
                  <a:pt x="1465" y="0"/>
                  <a:pt x="1651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t-BR" sz="2400"/>
          </a:p>
        </p:txBody>
      </p:sp>
      <p:sp>
        <p:nvSpPr>
          <p:cNvPr id="301" name="Freeform 5">
            <a:extLst>
              <a:ext uri="{FF2B5EF4-FFF2-40B4-BE49-F238E27FC236}">
                <a16:creationId xmlns:a16="http://schemas.microsoft.com/office/drawing/2014/main" id="{D968B1F1-D21B-4C19-87E7-ED495BF00147}"/>
              </a:ext>
            </a:extLst>
          </p:cNvPr>
          <p:cNvSpPr>
            <a:spLocks/>
          </p:cNvSpPr>
          <p:nvPr/>
        </p:nvSpPr>
        <p:spPr bwMode="auto">
          <a:xfrm flipH="1">
            <a:off x="5733550" y="4905901"/>
            <a:ext cx="125319" cy="123351"/>
          </a:xfrm>
          <a:custGeom>
            <a:avLst/>
            <a:gdLst>
              <a:gd name="T0" fmla="*/ 1651 w 3302"/>
              <a:gd name="T1" fmla="*/ 0 h 3243"/>
              <a:gd name="T2" fmla="*/ 1987 w 3302"/>
              <a:gd name="T3" fmla="*/ 336 h 3243"/>
              <a:gd name="T4" fmla="*/ 1783 w 3302"/>
              <a:gd name="T5" fmla="*/ 645 h 3243"/>
              <a:gd name="T6" fmla="*/ 1783 w 3302"/>
              <a:gd name="T7" fmla="*/ 914 h 3243"/>
              <a:gd name="T8" fmla="*/ 2387 w 3302"/>
              <a:gd name="T9" fmla="*/ 914 h 3243"/>
              <a:gd name="T10" fmla="*/ 2600 w 3302"/>
              <a:gd name="T11" fmla="*/ 791 h 3243"/>
              <a:gd name="T12" fmla="*/ 2845 w 3302"/>
              <a:gd name="T13" fmla="*/ 1036 h 3243"/>
              <a:gd name="T14" fmla="*/ 2600 w 3302"/>
              <a:gd name="T15" fmla="*/ 1281 h 3243"/>
              <a:gd name="T16" fmla="*/ 2401 w 3302"/>
              <a:gd name="T17" fmla="*/ 1179 h 3243"/>
              <a:gd name="T18" fmla="*/ 1783 w 3302"/>
              <a:gd name="T19" fmla="*/ 1179 h 3243"/>
              <a:gd name="T20" fmla="*/ 1783 w 3302"/>
              <a:gd name="T21" fmla="*/ 3017 h 3243"/>
              <a:gd name="T22" fmla="*/ 2536 w 3302"/>
              <a:gd name="T23" fmla="*/ 2792 h 3243"/>
              <a:gd name="T24" fmla="*/ 2453 w 3302"/>
              <a:gd name="T25" fmla="*/ 2614 h 3243"/>
              <a:gd name="T26" fmla="*/ 3302 w 3302"/>
              <a:gd name="T27" fmla="*/ 2526 h 3243"/>
              <a:gd name="T28" fmla="*/ 2745 w 3302"/>
              <a:gd name="T29" fmla="*/ 3151 h 3243"/>
              <a:gd name="T30" fmla="*/ 2648 w 3302"/>
              <a:gd name="T31" fmla="*/ 3008 h 3243"/>
              <a:gd name="T32" fmla="*/ 1651 w 3302"/>
              <a:gd name="T33" fmla="*/ 3240 h 3243"/>
              <a:gd name="T34" fmla="*/ 654 w 3302"/>
              <a:gd name="T35" fmla="*/ 3008 h 3243"/>
              <a:gd name="T36" fmla="*/ 556 w 3302"/>
              <a:gd name="T37" fmla="*/ 3151 h 3243"/>
              <a:gd name="T38" fmla="*/ 0 w 3302"/>
              <a:gd name="T39" fmla="*/ 2526 h 3243"/>
              <a:gd name="T40" fmla="*/ 848 w 3302"/>
              <a:gd name="T41" fmla="*/ 2614 h 3243"/>
              <a:gd name="T42" fmla="*/ 765 w 3302"/>
              <a:gd name="T43" fmla="*/ 2792 h 3243"/>
              <a:gd name="T44" fmla="*/ 1519 w 3302"/>
              <a:gd name="T45" fmla="*/ 3017 h 3243"/>
              <a:gd name="T46" fmla="*/ 1519 w 3302"/>
              <a:gd name="T47" fmla="*/ 1179 h 3243"/>
              <a:gd name="T48" fmla="*/ 900 w 3302"/>
              <a:gd name="T49" fmla="*/ 1179 h 3243"/>
              <a:gd name="T50" fmla="*/ 702 w 3302"/>
              <a:gd name="T51" fmla="*/ 1281 h 3243"/>
              <a:gd name="T52" fmla="*/ 457 w 3302"/>
              <a:gd name="T53" fmla="*/ 1036 h 3243"/>
              <a:gd name="T54" fmla="*/ 702 w 3302"/>
              <a:gd name="T55" fmla="*/ 791 h 3243"/>
              <a:gd name="T56" fmla="*/ 915 w 3302"/>
              <a:gd name="T57" fmla="*/ 914 h 3243"/>
              <a:gd name="T58" fmla="*/ 1519 w 3302"/>
              <a:gd name="T59" fmla="*/ 914 h 3243"/>
              <a:gd name="T60" fmla="*/ 1519 w 3302"/>
              <a:gd name="T61" fmla="*/ 645 h 3243"/>
              <a:gd name="T62" fmla="*/ 1315 w 3302"/>
              <a:gd name="T63" fmla="*/ 336 h 3243"/>
              <a:gd name="T64" fmla="*/ 1651 w 3302"/>
              <a:gd name="T65" fmla="*/ 0 h 3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302" h="3243">
                <a:moveTo>
                  <a:pt x="1651" y="0"/>
                </a:moveTo>
                <a:cubicBezTo>
                  <a:pt x="1836" y="0"/>
                  <a:pt x="1987" y="150"/>
                  <a:pt x="1987" y="336"/>
                </a:cubicBezTo>
                <a:cubicBezTo>
                  <a:pt x="1987" y="475"/>
                  <a:pt x="1903" y="593"/>
                  <a:pt x="1783" y="645"/>
                </a:cubicBezTo>
                <a:lnTo>
                  <a:pt x="1783" y="914"/>
                </a:lnTo>
                <a:lnTo>
                  <a:pt x="2387" y="914"/>
                </a:lnTo>
                <a:cubicBezTo>
                  <a:pt x="2429" y="840"/>
                  <a:pt x="2509" y="791"/>
                  <a:pt x="2600" y="791"/>
                </a:cubicBezTo>
                <a:cubicBezTo>
                  <a:pt x="2735" y="791"/>
                  <a:pt x="2845" y="900"/>
                  <a:pt x="2845" y="1036"/>
                </a:cubicBezTo>
                <a:cubicBezTo>
                  <a:pt x="2845" y="1171"/>
                  <a:pt x="2735" y="1281"/>
                  <a:pt x="2600" y="1281"/>
                </a:cubicBezTo>
                <a:cubicBezTo>
                  <a:pt x="2518" y="1281"/>
                  <a:pt x="2446" y="1241"/>
                  <a:pt x="2401" y="1179"/>
                </a:cubicBezTo>
                <a:lnTo>
                  <a:pt x="1783" y="1179"/>
                </a:lnTo>
                <a:lnTo>
                  <a:pt x="1783" y="3017"/>
                </a:lnTo>
                <a:cubicBezTo>
                  <a:pt x="2042" y="2999"/>
                  <a:pt x="2293" y="2923"/>
                  <a:pt x="2536" y="2792"/>
                </a:cubicBezTo>
                <a:lnTo>
                  <a:pt x="2453" y="2614"/>
                </a:lnTo>
                <a:lnTo>
                  <a:pt x="3302" y="2526"/>
                </a:lnTo>
                <a:lnTo>
                  <a:pt x="2745" y="3151"/>
                </a:lnTo>
                <a:lnTo>
                  <a:pt x="2648" y="3008"/>
                </a:lnTo>
                <a:cubicBezTo>
                  <a:pt x="2340" y="3163"/>
                  <a:pt x="2008" y="3243"/>
                  <a:pt x="1651" y="3240"/>
                </a:cubicBezTo>
                <a:cubicBezTo>
                  <a:pt x="1293" y="3243"/>
                  <a:pt x="962" y="3163"/>
                  <a:pt x="654" y="3008"/>
                </a:cubicBezTo>
                <a:lnTo>
                  <a:pt x="556" y="3151"/>
                </a:lnTo>
                <a:lnTo>
                  <a:pt x="0" y="2526"/>
                </a:lnTo>
                <a:lnTo>
                  <a:pt x="848" y="2614"/>
                </a:lnTo>
                <a:lnTo>
                  <a:pt x="765" y="2792"/>
                </a:lnTo>
                <a:cubicBezTo>
                  <a:pt x="1008" y="2923"/>
                  <a:pt x="1260" y="2999"/>
                  <a:pt x="1519" y="3017"/>
                </a:cubicBezTo>
                <a:lnTo>
                  <a:pt x="1519" y="1179"/>
                </a:lnTo>
                <a:lnTo>
                  <a:pt x="900" y="1179"/>
                </a:lnTo>
                <a:cubicBezTo>
                  <a:pt x="856" y="1241"/>
                  <a:pt x="784" y="1281"/>
                  <a:pt x="702" y="1281"/>
                </a:cubicBezTo>
                <a:cubicBezTo>
                  <a:pt x="567" y="1281"/>
                  <a:pt x="457" y="1171"/>
                  <a:pt x="457" y="1036"/>
                </a:cubicBezTo>
                <a:cubicBezTo>
                  <a:pt x="457" y="900"/>
                  <a:pt x="567" y="791"/>
                  <a:pt x="702" y="791"/>
                </a:cubicBezTo>
                <a:cubicBezTo>
                  <a:pt x="793" y="791"/>
                  <a:pt x="873" y="840"/>
                  <a:pt x="915" y="914"/>
                </a:cubicBezTo>
                <a:lnTo>
                  <a:pt x="1519" y="914"/>
                </a:lnTo>
                <a:lnTo>
                  <a:pt x="1519" y="645"/>
                </a:lnTo>
                <a:cubicBezTo>
                  <a:pt x="1399" y="593"/>
                  <a:pt x="1315" y="475"/>
                  <a:pt x="1315" y="336"/>
                </a:cubicBezTo>
                <a:cubicBezTo>
                  <a:pt x="1315" y="150"/>
                  <a:pt x="1465" y="0"/>
                  <a:pt x="1651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t-BR" sz="2400"/>
          </a:p>
        </p:txBody>
      </p:sp>
      <p:sp>
        <p:nvSpPr>
          <p:cNvPr id="302" name="Freeform 5">
            <a:extLst>
              <a:ext uri="{FF2B5EF4-FFF2-40B4-BE49-F238E27FC236}">
                <a16:creationId xmlns:a16="http://schemas.microsoft.com/office/drawing/2014/main" id="{A2B709B4-9B9B-4290-AD1F-FA4430BAE706}"/>
              </a:ext>
            </a:extLst>
          </p:cNvPr>
          <p:cNvSpPr>
            <a:spLocks/>
          </p:cNvSpPr>
          <p:nvPr/>
        </p:nvSpPr>
        <p:spPr bwMode="auto">
          <a:xfrm flipH="1">
            <a:off x="5363838" y="4235359"/>
            <a:ext cx="125319" cy="123351"/>
          </a:xfrm>
          <a:custGeom>
            <a:avLst/>
            <a:gdLst>
              <a:gd name="T0" fmla="*/ 1651 w 3302"/>
              <a:gd name="T1" fmla="*/ 0 h 3243"/>
              <a:gd name="T2" fmla="*/ 1987 w 3302"/>
              <a:gd name="T3" fmla="*/ 336 h 3243"/>
              <a:gd name="T4" fmla="*/ 1783 w 3302"/>
              <a:gd name="T5" fmla="*/ 645 h 3243"/>
              <a:gd name="T6" fmla="*/ 1783 w 3302"/>
              <a:gd name="T7" fmla="*/ 914 h 3243"/>
              <a:gd name="T8" fmla="*/ 2387 w 3302"/>
              <a:gd name="T9" fmla="*/ 914 h 3243"/>
              <a:gd name="T10" fmla="*/ 2600 w 3302"/>
              <a:gd name="T11" fmla="*/ 791 h 3243"/>
              <a:gd name="T12" fmla="*/ 2845 w 3302"/>
              <a:gd name="T13" fmla="*/ 1036 h 3243"/>
              <a:gd name="T14" fmla="*/ 2600 w 3302"/>
              <a:gd name="T15" fmla="*/ 1281 h 3243"/>
              <a:gd name="T16" fmla="*/ 2401 w 3302"/>
              <a:gd name="T17" fmla="*/ 1179 h 3243"/>
              <a:gd name="T18" fmla="*/ 1783 w 3302"/>
              <a:gd name="T19" fmla="*/ 1179 h 3243"/>
              <a:gd name="T20" fmla="*/ 1783 w 3302"/>
              <a:gd name="T21" fmla="*/ 3017 h 3243"/>
              <a:gd name="T22" fmla="*/ 2536 w 3302"/>
              <a:gd name="T23" fmla="*/ 2792 h 3243"/>
              <a:gd name="T24" fmla="*/ 2453 w 3302"/>
              <a:gd name="T25" fmla="*/ 2614 h 3243"/>
              <a:gd name="T26" fmla="*/ 3302 w 3302"/>
              <a:gd name="T27" fmla="*/ 2526 h 3243"/>
              <a:gd name="T28" fmla="*/ 2745 w 3302"/>
              <a:gd name="T29" fmla="*/ 3151 h 3243"/>
              <a:gd name="T30" fmla="*/ 2648 w 3302"/>
              <a:gd name="T31" fmla="*/ 3008 h 3243"/>
              <a:gd name="T32" fmla="*/ 1651 w 3302"/>
              <a:gd name="T33" fmla="*/ 3240 h 3243"/>
              <a:gd name="T34" fmla="*/ 654 w 3302"/>
              <a:gd name="T35" fmla="*/ 3008 h 3243"/>
              <a:gd name="T36" fmla="*/ 556 w 3302"/>
              <a:gd name="T37" fmla="*/ 3151 h 3243"/>
              <a:gd name="T38" fmla="*/ 0 w 3302"/>
              <a:gd name="T39" fmla="*/ 2526 h 3243"/>
              <a:gd name="T40" fmla="*/ 848 w 3302"/>
              <a:gd name="T41" fmla="*/ 2614 h 3243"/>
              <a:gd name="T42" fmla="*/ 765 w 3302"/>
              <a:gd name="T43" fmla="*/ 2792 h 3243"/>
              <a:gd name="T44" fmla="*/ 1519 w 3302"/>
              <a:gd name="T45" fmla="*/ 3017 h 3243"/>
              <a:gd name="T46" fmla="*/ 1519 w 3302"/>
              <a:gd name="T47" fmla="*/ 1179 h 3243"/>
              <a:gd name="T48" fmla="*/ 900 w 3302"/>
              <a:gd name="T49" fmla="*/ 1179 h 3243"/>
              <a:gd name="T50" fmla="*/ 702 w 3302"/>
              <a:gd name="T51" fmla="*/ 1281 h 3243"/>
              <a:gd name="T52" fmla="*/ 457 w 3302"/>
              <a:gd name="T53" fmla="*/ 1036 h 3243"/>
              <a:gd name="T54" fmla="*/ 702 w 3302"/>
              <a:gd name="T55" fmla="*/ 791 h 3243"/>
              <a:gd name="T56" fmla="*/ 915 w 3302"/>
              <a:gd name="T57" fmla="*/ 914 h 3243"/>
              <a:gd name="T58" fmla="*/ 1519 w 3302"/>
              <a:gd name="T59" fmla="*/ 914 h 3243"/>
              <a:gd name="T60" fmla="*/ 1519 w 3302"/>
              <a:gd name="T61" fmla="*/ 645 h 3243"/>
              <a:gd name="T62" fmla="*/ 1315 w 3302"/>
              <a:gd name="T63" fmla="*/ 336 h 3243"/>
              <a:gd name="T64" fmla="*/ 1651 w 3302"/>
              <a:gd name="T65" fmla="*/ 0 h 3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302" h="3243">
                <a:moveTo>
                  <a:pt x="1651" y="0"/>
                </a:moveTo>
                <a:cubicBezTo>
                  <a:pt x="1836" y="0"/>
                  <a:pt x="1987" y="150"/>
                  <a:pt x="1987" y="336"/>
                </a:cubicBezTo>
                <a:cubicBezTo>
                  <a:pt x="1987" y="475"/>
                  <a:pt x="1903" y="593"/>
                  <a:pt x="1783" y="645"/>
                </a:cubicBezTo>
                <a:lnTo>
                  <a:pt x="1783" y="914"/>
                </a:lnTo>
                <a:lnTo>
                  <a:pt x="2387" y="914"/>
                </a:lnTo>
                <a:cubicBezTo>
                  <a:pt x="2429" y="840"/>
                  <a:pt x="2509" y="791"/>
                  <a:pt x="2600" y="791"/>
                </a:cubicBezTo>
                <a:cubicBezTo>
                  <a:pt x="2735" y="791"/>
                  <a:pt x="2845" y="900"/>
                  <a:pt x="2845" y="1036"/>
                </a:cubicBezTo>
                <a:cubicBezTo>
                  <a:pt x="2845" y="1171"/>
                  <a:pt x="2735" y="1281"/>
                  <a:pt x="2600" y="1281"/>
                </a:cubicBezTo>
                <a:cubicBezTo>
                  <a:pt x="2518" y="1281"/>
                  <a:pt x="2446" y="1241"/>
                  <a:pt x="2401" y="1179"/>
                </a:cubicBezTo>
                <a:lnTo>
                  <a:pt x="1783" y="1179"/>
                </a:lnTo>
                <a:lnTo>
                  <a:pt x="1783" y="3017"/>
                </a:lnTo>
                <a:cubicBezTo>
                  <a:pt x="2042" y="2999"/>
                  <a:pt x="2293" y="2923"/>
                  <a:pt x="2536" y="2792"/>
                </a:cubicBezTo>
                <a:lnTo>
                  <a:pt x="2453" y="2614"/>
                </a:lnTo>
                <a:lnTo>
                  <a:pt x="3302" y="2526"/>
                </a:lnTo>
                <a:lnTo>
                  <a:pt x="2745" y="3151"/>
                </a:lnTo>
                <a:lnTo>
                  <a:pt x="2648" y="3008"/>
                </a:lnTo>
                <a:cubicBezTo>
                  <a:pt x="2340" y="3163"/>
                  <a:pt x="2008" y="3243"/>
                  <a:pt x="1651" y="3240"/>
                </a:cubicBezTo>
                <a:cubicBezTo>
                  <a:pt x="1293" y="3243"/>
                  <a:pt x="962" y="3163"/>
                  <a:pt x="654" y="3008"/>
                </a:cubicBezTo>
                <a:lnTo>
                  <a:pt x="556" y="3151"/>
                </a:lnTo>
                <a:lnTo>
                  <a:pt x="0" y="2526"/>
                </a:lnTo>
                <a:lnTo>
                  <a:pt x="848" y="2614"/>
                </a:lnTo>
                <a:lnTo>
                  <a:pt x="765" y="2792"/>
                </a:lnTo>
                <a:cubicBezTo>
                  <a:pt x="1008" y="2923"/>
                  <a:pt x="1260" y="2999"/>
                  <a:pt x="1519" y="3017"/>
                </a:cubicBezTo>
                <a:lnTo>
                  <a:pt x="1519" y="1179"/>
                </a:lnTo>
                <a:lnTo>
                  <a:pt x="900" y="1179"/>
                </a:lnTo>
                <a:cubicBezTo>
                  <a:pt x="856" y="1241"/>
                  <a:pt x="784" y="1281"/>
                  <a:pt x="702" y="1281"/>
                </a:cubicBezTo>
                <a:cubicBezTo>
                  <a:pt x="567" y="1281"/>
                  <a:pt x="457" y="1171"/>
                  <a:pt x="457" y="1036"/>
                </a:cubicBezTo>
                <a:cubicBezTo>
                  <a:pt x="457" y="900"/>
                  <a:pt x="567" y="791"/>
                  <a:pt x="702" y="791"/>
                </a:cubicBezTo>
                <a:cubicBezTo>
                  <a:pt x="793" y="791"/>
                  <a:pt x="873" y="840"/>
                  <a:pt x="915" y="914"/>
                </a:cubicBezTo>
                <a:lnTo>
                  <a:pt x="1519" y="914"/>
                </a:lnTo>
                <a:lnTo>
                  <a:pt x="1519" y="645"/>
                </a:lnTo>
                <a:cubicBezTo>
                  <a:pt x="1399" y="593"/>
                  <a:pt x="1315" y="475"/>
                  <a:pt x="1315" y="336"/>
                </a:cubicBezTo>
                <a:cubicBezTo>
                  <a:pt x="1315" y="150"/>
                  <a:pt x="1465" y="0"/>
                  <a:pt x="1651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t-BR" sz="240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E2086D5E-94C3-499E-87AB-3C26F90A065F}"/>
              </a:ext>
            </a:extLst>
          </p:cNvPr>
          <p:cNvGrpSpPr/>
          <p:nvPr/>
        </p:nvGrpSpPr>
        <p:grpSpPr>
          <a:xfrm>
            <a:off x="239348" y="4005062"/>
            <a:ext cx="3651715" cy="2784313"/>
            <a:chOff x="179511" y="3003796"/>
            <a:chExt cx="2738787" cy="2088235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E3DDFD38-53A8-4883-9431-E622B27998CE}"/>
                </a:ext>
              </a:extLst>
            </p:cNvPr>
            <p:cNvSpPr/>
            <p:nvPr/>
          </p:nvSpPr>
          <p:spPr>
            <a:xfrm>
              <a:off x="179511" y="3009708"/>
              <a:ext cx="2738787" cy="20823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6400" dirty="0"/>
                <a:t>‘’</a:t>
              </a:r>
            </a:p>
          </p:txBody>
        </p:sp>
        <p:sp>
          <p:nvSpPr>
            <p:cNvPr id="17" name="Forma livre 133">
              <a:extLst>
                <a:ext uri="{FF2B5EF4-FFF2-40B4-BE49-F238E27FC236}">
                  <a16:creationId xmlns:a16="http://schemas.microsoft.com/office/drawing/2014/main" id="{B9427475-D41C-4F61-9963-AA10B01AF239}"/>
                </a:ext>
              </a:extLst>
            </p:cNvPr>
            <p:cNvSpPr/>
            <p:nvPr/>
          </p:nvSpPr>
          <p:spPr>
            <a:xfrm>
              <a:off x="323528" y="3348203"/>
              <a:ext cx="304476" cy="0"/>
            </a:xfrm>
            <a:custGeom>
              <a:avLst/>
              <a:gdLst>
                <a:gd name="connsiteX0" fmla="*/ 0 w 251460"/>
                <a:gd name="connsiteY0" fmla="*/ 0 h 0"/>
                <a:gd name="connsiteX1" fmla="*/ 251460 w 25146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349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6400" dirty="0"/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72BB4838-D57F-4C86-A01E-141BE0DA7AC8}"/>
                </a:ext>
              </a:extLst>
            </p:cNvPr>
            <p:cNvSpPr txBox="1"/>
            <p:nvPr/>
          </p:nvSpPr>
          <p:spPr>
            <a:xfrm>
              <a:off x="242254" y="3003796"/>
              <a:ext cx="66787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b="1" dirty="0"/>
                <a:t>Projetos</a:t>
              </a: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3068E72D-E2A6-4BC3-AC65-6C47A5741CBF}"/>
                </a:ext>
              </a:extLst>
            </p:cNvPr>
            <p:cNvSpPr txBox="1"/>
            <p:nvPr/>
          </p:nvSpPr>
          <p:spPr>
            <a:xfrm>
              <a:off x="585155" y="3229309"/>
              <a:ext cx="1602266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Concessões existentes/leiloado</a:t>
              </a:r>
            </a:p>
            <a:p>
              <a:r>
                <a:rPr lang="pt-BR" sz="1200" dirty="0"/>
                <a:t>Qualificados</a:t>
              </a:r>
            </a:p>
          </p:txBody>
        </p:sp>
        <p:sp>
          <p:nvSpPr>
            <p:cNvPr id="20" name="Forma livre 76">
              <a:extLst>
                <a:ext uri="{FF2B5EF4-FFF2-40B4-BE49-F238E27FC236}">
                  <a16:creationId xmlns:a16="http://schemas.microsoft.com/office/drawing/2014/main" id="{E9B1ADF7-5698-4E00-9A2E-D80DB9EA478D}"/>
                </a:ext>
              </a:extLst>
            </p:cNvPr>
            <p:cNvSpPr/>
            <p:nvPr/>
          </p:nvSpPr>
          <p:spPr>
            <a:xfrm>
              <a:off x="322227" y="3489870"/>
              <a:ext cx="304476" cy="0"/>
            </a:xfrm>
            <a:custGeom>
              <a:avLst/>
              <a:gdLst>
                <a:gd name="connsiteX0" fmla="*/ 0 w 251460"/>
                <a:gd name="connsiteY0" fmla="*/ 0 h 0"/>
                <a:gd name="connsiteX1" fmla="*/ 251460 w 25146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3492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6400" dirty="0"/>
            </a:p>
          </p:txBody>
        </p:sp>
        <p:sp>
          <p:nvSpPr>
            <p:cNvPr id="313" name="CaixaDeTexto 312">
              <a:extLst>
                <a:ext uri="{FF2B5EF4-FFF2-40B4-BE49-F238E27FC236}">
                  <a16:creationId xmlns:a16="http://schemas.microsoft.com/office/drawing/2014/main" id="{B91A264F-FC9F-4BE3-BF98-5D8A12E2A0B6}"/>
                </a:ext>
              </a:extLst>
            </p:cNvPr>
            <p:cNvSpPr txBox="1"/>
            <p:nvPr/>
          </p:nvSpPr>
          <p:spPr>
            <a:xfrm>
              <a:off x="272938" y="4030343"/>
              <a:ext cx="904334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/>
                <a:t>Concessionárias</a:t>
              </a:r>
            </a:p>
          </p:txBody>
        </p:sp>
        <p:sp>
          <p:nvSpPr>
            <p:cNvPr id="314" name="CaixaDeTexto 313">
              <a:extLst>
                <a:ext uri="{FF2B5EF4-FFF2-40B4-BE49-F238E27FC236}">
                  <a16:creationId xmlns:a16="http://schemas.microsoft.com/office/drawing/2014/main" id="{ECAA6D14-99C6-4585-B8E4-63C8F27EA7C4}"/>
                </a:ext>
              </a:extLst>
            </p:cNvPr>
            <p:cNvSpPr txBox="1"/>
            <p:nvPr/>
          </p:nvSpPr>
          <p:spPr>
            <a:xfrm>
              <a:off x="1732148" y="4032501"/>
              <a:ext cx="1185277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/>
                <a:t>Investimento Cruzado</a:t>
              </a:r>
            </a:p>
          </p:txBody>
        </p:sp>
        <p:sp>
          <p:nvSpPr>
            <p:cNvPr id="317" name="CaixaDeTexto 316">
              <a:extLst>
                <a:ext uri="{FF2B5EF4-FFF2-40B4-BE49-F238E27FC236}">
                  <a16:creationId xmlns:a16="http://schemas.microsoft.com/office/drawing/2014/main" id="{96BAB51F-2CB3-465E-B250-11964F6F671A}"/>
                </a:ext>
              </a:extLst>
            </p:cNvPr>
            <p:cNvSpPr txBox="1"/>
            <p:nvPr/>
          </p:nvSpPr>
          <p:spPr>
            <a:xfrm>
              <a:off x="1958443" y="4246686"/>
              <a:ext cx="626710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FICO</a:t>
              </a:r>
            </a:p>
            <a:p>
              <a:r>
                <a:rPr lang="pt-BR" sz="1200" dirty="0"/>
                <a:t>Rio Vitória</a:t>
              </a:r>
            </a:p>
          </p:txBody>
        </p:sp>
        <p:sp>
          <p:nvSpPr>
            <p:cNvPr id="318" name="CaixaDeTexto 317">
              <a:extLst>
                <a:ext uri="{FF2B5EF4-FFF2-40B4-BE49-F238E27FC236}">
                  <a16:creationId xmlns:a16="http://schemas.microsoft.com/office/drawing/2014/main" id="{517F4EE8-23AE-465C-8739-9B44D7D2F8D2}"/>
                </a:ext>
              </a:extLst>
            </p:cNvPr>
            <p:cNvSpPr txBox="1"/>
            <p:nvPr/>
          </p:nvSpPr>
          <p:spPr>
            <a:xfrm>
              <a:off x="596320" y="4247956"/>
              <a:ext cx="411411" cy="7617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EFVM</a:t>
              </a:r>
              <a:endParaRPr lang="pt-BR" sz="1200" dirty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pt-BR" sz="1200" dirty="0"/>
                <a:t>FCA</a:t>
              </a:r>
              <a:endParaRPr lang="pt-BR" sz="1200" dirty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pt-BR" sz="1200" dirty="0"/>
                <a:t>MRS</a:t>
              </a:r>
              <a:endParaRPr lang="pt-BR" sz="1200" dirty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pt-BR" sz="1200" dirty="0"/>
                <a:t>RMP</a:t>
              </a:r>
            </a:p>
            <a:p>
              <a:r>
                <a:rPr lang="pt-BR" sz="1200" dirty="0"/>
                <a:t>EFC</a:t>
              </a:r>
            </a:p>
          </p:txBody>
        </p:sp>
        <p:sp>
          <p:nvSpPr>
            <p:cNvPr id="320" name="CaixaDeTexto 319">
              <a:extLst>
                <a:ext uri="{FF2B5EF4-FFF2-40B4-BE49-F238E27FC236}">
                  <a16:creationId xmlns:a16="http://schemas.microsoft.com/office/drawing/2014/main" id="{65DA2223-2C2B-49AC-955D-80D9EFCC70F5}"/>
                </a:ext>
              </a:extLst>
            </p:cNvPr>
            <p:cNvSpPr txBox="1"/>
            <p:nvPr/>
          </p:nvSpPr>
          <p:spPr>
            <a:xfrm>
              <a:off x="492517" y="3833121"/>
              <a:ext cx="1944523" cy="238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67" b="1" dirty="0"/>
                <a:t>Qualificados para Prorrogação:</a:t>
              </a:r>
            </a:p>
          </p:txBody>
        </p:sp>
        <p:sp>
          <p:nvSpPr>
            <p:cNvPr id="321" name="Forma livre 116">
              <a:extLst>
                <a:ext uri="{FF2B5EF4-FFF2-40B4-BE49-F238E27FC236}">
                  <a16:creationId xmlns:a16="http://schemas.microsoft.com/office/drawing/2014/main" id="{B59CC66F-1BB0-4B2A-8A06-4C71A67FC8CB}"/>
                </a:ext>
              </a:extLst>
            </p:cNvPr>
            <p:cNvSpPr/>
            <p:nvPr/>
          </p:nvSpPr>
          <p:spPr>
            <a:xfrm>
              <a:off x="311689" y="4355653"/>
              <a:ext cx="304476" cy="0"/>
            </a:xfrm>
            <a:custGeom>
              <a:avLst/>
              <a:gdLst>
                <a:gd name="connsiteX0" fmla="*/ 0 w 251460"/>
                <a:gd name="connsiteY0" fmla="*/ 0 h 0"/>
                <a:gd name="connsiteX1" fmla="*/ 251460 w 25146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34925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6400"/>
            </a:p>
          </p:txBody>
        </p:sp>
        <p:sp>
          <p:nvSpPr>
            <p:cNvPr id="322" name="Forma livre 117">
              <a:extLst>
                <a:ext uri="{FF2B5EF4-FFF2-40B4-BE49-F238E27FC236}">
                  <a16:creationId xmlns:a16="http://schemas.microsoft.com/office/drawing/2014/main" id="{4FC55F57-7428-4529-BA05-C245EC4F1C3F}"/>
                </a:ext>
              </a:extLst>
            </p:cNvPr>
            <p:cNvSpPr/>
            <p:nvPr/>
          </p:nvSpPr>
          <p:spPr>
            <a:xfrm>
              <a:off x="311689" y="4496843"/>
              <a:ext cx="304476" cy="0"/>
            </a:xfrm>
            <a:custGeom>
              <a:avLst/>
              <a:gdLst>
                <a:gd name="connsiteX0" fmla="*/ 0 w 251460"/>
                <a:gd name="connsiteY0" fmla="*/ 0 h 0"/>
                <a:gd name="connsiteX1" fmla="*/ 251460 w 25146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34925">
              <a:solidFill>
                <a:srgbClr val="9D26A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6400"/>
            </a:p>
          </p:txBody>
        </p:sp>
        <p:sp>
          <p:nvSpPr>
            <p:cNvPr id="323" name="Forma livre 118">
              <a:extLst>
                <a:ext uri="{FF2B5EF4-FFF2-40B4-BE49-F238E27FC236}">
                  <a16:creationId xmlns:a16="http://schemas.microsoft.com/office/drawing/2014/main" id="{ADD32711-E27E-4BC8-A1C3-9D0C5D1DC34E}"/>
                </a:ext>
              </a:extLst>
            </p:cNvPr>
            <p:cNvSpPr/>
            <p:nvPr/>
          </p:nvSpPr>
          <p:spPr>
            <a:xfrm>
              <a:off x="311689" y="4640855"/>
              <a:ext cx="304476" cy="0"/>
            </a:xfrm>
            <a:custGeom>
              <a:avLst/>
              <a:gdLst>
                <a:gd name="connsiteX0" fmla="*/ 0 w 251460"/>
                <a:gd name="connsiteY0" fmla="*/ 0 h 0"/>
                <a:gd name="connsiteX1" fmla="*/ 251460 w 25146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34925">
              <a:solidFill>
                <a:srgbClr val="2DA19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6400"/>
            </a:p>
          </p:txBody>
        </p:sp>
        <p:sp>
          <p:nvSpPr>
            <p:cNvPr id="326" name="Forma livre 120">
              <a:extLst>
                <a:ext uri="{FF2B5EF4-FFF2-40B4-BE49-F238E27FC236}">
                  <a16:creationId xmlns:a16="http://schemas.microsoft.com/office/drawing/2014/main" id="{B761AC4F-AB9E-42C0-BDA4-6C7B9F6E5185}"/>
                </a:ext>
              </a:extLst>
            </p:cNvPr>
            <p:cNvSpPr/>
            <p:nvPr/>
          </p:nvSpPr>
          <p:spPr>
            <a:xfrm>
              <a:off x="311689" y="4920157"/>
              <a:ext cx="304476" cy="0"/>
            </a:xfrm>
            <a:custGeom>
              <a:avLst/>
              <a:gdLst>
                <a:gd name="connsiteX0" fmla="*/ 0 w 251460"/>
                <a:gd name="connsiteY0" fmla="*/ 0 h 0"/>
                <a:gd name="connsiteX1" fmla="*/ 251460 w 25146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34925">
              <a:solidFill>
                <a:srgbClr val="82241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6400"/>
            </a:p>
          </p:txBody>
        </p:sp>
        <p:sp>
          <p:nvSpPr>
            <p:cNvPr id="330" name="Forma livre 121">
              <a:extLst>
                <a:ext uri="{FF2B5EF4-FFF2-40B4-BE49-F238E27FC236}">
                  <a16:creationId xmlns:a16="http://schemas.microsoft.com/office/drawing/2014/main" id="{63D9204F-7FB7-4E36-AB3C-0B8E4661065E}"/>
                </a:ext>
              </a:extLst>
            </p:cNvPr>
            <p:cNvSpPr/>
            <p:nvPr/>
          </p:nvSpPr>
          <p:spPr>
            <a:xfrm>
              <a:off x="311689" y="4779090"/>
              <a:ext cx="304476" cy="0"/>
            </a:xfrm>
            <a:custGeom>
              <a:avLst/>
              <a:gdLst>
                <a:gd name="connsiteX0" fmla="*/ 0 w 251460"/>
                <a:gd name="connsiteY0" fmla="*/ 0 h 0"/>
                <a:gd name="connsiteX1" fmla="*/ 251460 w 25146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34925">
              <a:solidFill>
                <a:srgbClr val="29EB4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6400"/>
            </a:p>
          </p:txBody>
        </p:sp>
        <p:sp>
          <p:nvSpPr>
            <p:cNvPr id="364" name="Forma livre 124">
              <a:extLst>
                <a:ext uri="{FF2B5EF4-FFF2-40B4-BE49-F238E27FC236}">
                  <a16:creationId xmlns:a16="http://schemas.microsoft.com/office/drawing/2014/main" id="{E0E1EA92-895E-4821-8EA9-7A6D523F3F02}"/>
                </a:ext>
              </a:extLst>
            </p:cNvPr>
            <p:cNvSpPr/>
            <p:nvPr/>
          </p:nvSpPr>
          <p:spPr>
            <a:xfrm>
              <a:off x="1647262" y="4510812"/>
              <a:ext cx="304476" cy="0"/>
            </a:xfrm>
            <a:custGeom>
              <a:avLst/>
              <a:gdLst>
                <a:gd name="connsiteX0" fmla="*/ 0 w 251460"/>
                <a:gd name="connsiteY0" fmla="*/ 0 h 0"/>
                <a:gd name="connsiteX1" fmla="*/ 251460 w 25146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349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6400"/>
            </a:p>
          </p:txBody>
        </p:sp>
        <p:sp>
          <p:nvSpPr>
            <p:cNvPr id="368" name="Forma livre 125">
              <a:extLst>
                <a:ext uri="{FF2B5EF4-FFF2-40B4-BE49-F238E27FC236}">
                  <a16:creationId xmlns:a16="http://schemas.microsoft.com/office/drawing/2014/main" id="{0F8EB14F-4D58-4DB7-999C-63ED72955BBC}"/>
                </a:ext>
              </a:extLst>
            </p:cNvPr>
            <p:cNvSpPr/>
            <p:nvPr/>
          </p:nvSpPr>
          <p:spPr>
            <a:xfrm>
              <a:off x="1647262" y="4352851"/>
              <a:ext cx="304476" cy="0"/>
            </a:xfrm>
            <a:custGeom>
              <a:avLst/>
              <a:gdLst>
                <a:gd name="connsiteX0" fmla="*/ 0 w 251460"/>
                <a:gd name="connsiteY0" fmla="*/ 0 h 0"/>
                <a:gd name="connsiteX1" fmla="*/ 251460 w 25146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349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6400"/>
            </a:p>
          </p:txBody>
        </p:sp>
        <p:sp>
          <p:nvSpPr>
            <p:cNvPr id="416" name="Freeform 5">
              <a:extLst>
                <a:ext uri="{FF2B5EF4-FFF2-40B4-BE49-F238E27FC236}">
                  <a16:creationId xmlns:a16="http://schemas.microsoft.com/office/drawing/2014/main" id="{C4E1BC34-04C4-4F56-950B-03F088D49E1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8712" y="3592764"/>
              <a:ext cx="160089" cy="179172"/>
            </a:xfrm>
            <a:custGeom>
              <a:avLst/>
              <a:gdLst>
                <a:gd name="T0" fmla="*/ 1651 w 3302"/>
                <a:gd name="T1" fmla="*/ 0 h 3243"/>
                <a:gd name="T2" fmla="*/ 1987 w 3302"/>
                <a:gd name="T3" fmla="*/ 336 h 3243"/>
                <a:gd name="T4" fmla="*/ 1783 w 3302"/>
                <a:gd name="T5" fmla="*/ 645 h 3243"/>
                <a:gd name="T6" fmla="*/ 1783 w 3302"/>
                <a:gd name="T7" fmla="*/ 914 h 3243"/>
                <a:gd name="T8" fmla="*/ 2387 w 3302"/>
                <a:gd name="T9" fmla="*/ 914 h 3243"/>
                <a:gd name="T10" fmla="*/ 2600 w 3302"/>
                <a:gd name="T11" fmla="*/ 791 h 3243"/>
                <a:gd name="T12" fmla="*/ 2845 w 3302"/>
                <a:gd name="T13" fmla="*/ 1036 h 3243"/>
                <a:gd name="T14" fmla="*/ 2600 w 3302"/>
                <a:gd name="T15" fmla="*/ 1281 h 3243"/>
                <a:gd name="T16" fmla="*/ 2401 w 3302"/>
                <a:gd name="T17" fmla="*/ 1179 h 3243"/>
                <a:gd name="T18" fmla="*/ 1783 w 3302"/>
                <a:gd name="T19" fmla="*/ 1179 h 3243"/>
                <a:gd name="T20" fmla="*/ 1783 w 3302"/>
                <a:gd name="T21" fmla="*/ 3017 h 3243"/>
                <a:gd name="T22" fmla="*/ 2536 w 3302"/>
                <a:gd name="T23" fmla="*/ 2792 h 3243"/>
                <a:gd name="T24" fmla="*/ 2453 w 3302"/>
                <a:gd name="T25" fmla="*/ 2614 h 3243"/>
                <a:gd name="T26" fmla="*/ 3302 w 3302"/>
                <a:gd name="T27" fmla="*/ 2526 h 3243"/>
                <a:gd name="T28" fmla="*/ 2745 w 3302"/>
                <a:gd name="T29" fmla="*/ 3151 h 3243"/>
                <a:gd name="T30" fmla="*/ 2648 w 3302"/>
                <a:gd name="T31" fmla="*/ 3008 h 3243"/>
                <a:gd name="T32" fmla="*/ 1651 w 3302"/>
                <a:gd name="T33" fmla="*/ 3240 h 3243"/>
                <a:gd name="T34" fmla="*/ 654 w 3302"/>
                <a:gd name="T35" fmla="*/ 3008 h 3243"/>
                <a:gd name="T36" fmla="*/ 556 w 3302"/>
                <a:gd name="T37" fmla="*/ 3151 h 3243"/>
                <a:gd name="T38" fmla="*/ 0 w 3302"/>
                <a:gd name="T39" fmla="*/ 2526 h 3243"/>
                <a:gd name="T40" fmla="*/ 848 w 3302"/>
                <a:gd name="T41" fmla="*/ 2614 h 3243"/>
                <a:gd name="T42" fmla="*/ 765 w 3302"/>
                <a:gd name="T43" fmla="*/ 2792 h 3243"/>
                <a:gd name="T44" fmla="*/ 1519 w 3302"/>
                <a:gd name="T45" fmla="*/ 3017 h 3243"/>
                <a:gd name="T46" fmla="*/ 1519 w 3302"/>
                <a:gd name="T47" fmla="*/ 1179 h 3243"/>
                <a:gd name="T48" fmla="*/ 900 w 3302"/>
                <a:gd name="T49" fmla="*/ 1179 h 3243"/>
                <a:gd name="T50" fmla="*/ 702 w 3302"/>
                <a:gd name="T51" fmla="*/ 1281 h 3243"/>
                <a:gd name="T52" fmla="*/ 457 w 3302"/>
                <a:gd name="T53" fmla="*/ 1036 h 3243"/>
                <a:gd name="T54" fmla="*/ 702 w 3302"/>
                <a:gd name="T55" fmla="*/ 791 h 3243"/>
                <a:gd name="T56" fmla="*/ 915 w 3302"/>
                <a:gd name="T57" fmla="*/ 914 h 3243"/>
                <a:gd name="T58" fmla="*/ 1519 w 3302"/>
                <a:gd name="T59" fmla="*/ 914 h 3243"/>
                <a:gd name="T60" fmla="*/ 1519 w 3302"/>
                <a:gd name="T61" fmla="*/ 645 h 3243"/>
                <a:gd name="T62" fmla="*/ 1315 w 3302"/>
                <a:gd name="T63" fmla="*/ 336 h 3243"/>
                <a:gd name="T64" fmla="*/ 1651 w 3302"/>
                <a:gd name="T65" fmla="*/ 0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02" h="3243">
                  <a:moveTo>
                    <a:pt x="1651" y="0"/>
                  </a:moveTo>
                  <a:cubicBezTo>
                    <a:pt x="1836" y="0"/>
                    <a:pt x="1987" y="150"/>
                    <a:pt x="1987" y="336"/>
                  </a:cubicBezTo>
                  <a:cubicBezTo>
                    <a:pt x="1987" y="475"/>
                    <a:pt x="1903" y="593"/>
                    <a:pt x="1783" y="645"/>
                  </a:cubicBezTo>
                  <a:lnTo>
                    <a:pt x="1783" y="914"/>
                  </a:lnTo>
                  <a:lnTo>
                    <a:pt x="2387" y="914"/>
                  </a:lnTo>
                  <a:cubicBezTo>
                    <a:pt x="2429" y="840"/>
                    <a:pt x="2509" y="791"/>
                    <a:pt x="2600" y="791"/>
                  </a:cubicBezTo>
                  <a:cubicBezTo>
                    <a:pt x="2735" y="791"/>
                    <a:pt x="2845" y="900"/>
                    <a:pt x="2845" y="1036"/>
                  </a:cubicBezTo>
                  <a:cubicBezTo>
                    <a:pt x="2845" y="1171"/>
                    <a:pt x="2735" y="1281"/>
                    <a:pt x="2600" y="1281"/>
                  </a:cubicBezTo>
                  <a:cubicBezTo>
                    <a:pt x="2518" y="1281"/>
                    <a:pt x="2446" y="1241"/>
                    <a:pt x="2401" y="1179"/>
                  </a:cubicBezTo>
                  <a:lnTo>
                    <a:pt x="1783" y="1179"/>
                  </a:lnTo>
                  <a:lnTo>
                    <a:pt x="1783" y="3017"/>
                  </a:lnTo>
                  <a:cubicBezTo>
                    <a:pt x="2042" y="2999"/>
                    <a:pt x="2293" y="2923"/>
                    <a:pt x="2536" y="2792"/>
                  </a:cubicBezTo>
                  <a:lnTo>
                    <a:pt x="2453" y="2614"/>
                  </a:lnTo>
                  <a:lnTo>
                    <a:pt x="3302" y="2526"/>
                  </a:lnTo>
                  <a:lnTo>
                    <a:pt x="2745" y="3151"/>
                  </a:lnTo>
                  <a:lnTo>
                    <a:pt x="2648" y="3008"/>
                  </a:lnTo>
                  <a:cubicBezTo>
                    <a:pt x="2340" y="3163"/>
                    <a:pt x="2008" y="3243"/>
                    <a:pt x="1651" y="3240"/>
                  </a:cubicBezTo>
                  <a:cubicBezTo>
                    <a:pt x="1293" y="3243"/>
                    <a:pt x="962" y="3163"/>
                    <a:pt x="654" y="3008"/>
                  </a:cubicBezTo>
                  <a:lnTo>
                    <a:pt x="556" y="3151"/>
                  </a:lnTo>
                  <a:lnTo>
                    <a:pt x="0" y="2526"/>
                  </a:lnTo>
                  <a:lnTo>
                    <a:pt x="848" y="2614"/>
                  </a:lnTo>
                  <a:lnTo>
                    <a:pt x="765" y="2792"/>
                  </a:lnTo>
                  <a:cubicBezTo>
                    <a:pt x="1008" y="2923"/>
                    <a:pt x="1260" y="2999"/>
                    <a:pt x="1519" y="3017"/>
                  </a:cubicBezTo>
                  <a:lnTo>
                    <a:pt x="1519" y="1179"/>
                  </a:lnTo>
                  <a:lnTo>
                    <a:pt x="900" y="1179"/>
                  </a:lnTo>
                  <a:cubicBezTo>
                    <a:pt x="856" y="1241"/>
                    <a:pt x="784" y="1281"/>
                    <a:pt x="702" y="1281"/>
                  </a:cubicBezTo>
                  <a:cubicBezTo>
                    <a:pt x="567" y="1281"/>
                    <a:pt x="457" y="1171"/>
                    <a:pt x="457" y="1036"/>
                  </a:cubicBezTo>
                  <a:cubicBezTo>
                    <a:pt x="457" y="900"/>
                    <a:pt x="567" y="791"/>
                    <a:pt x="702" y="791"/>
                  </a:cubicBezTo>
                  <a:cubicBezTo>
                    <a:pt x="793" y="791"/>
                    <a:pt x="873" y="840"/>
                    <a:pt x="915" y="914"/>
                  </a:cubicBezTo>
                  <a:lnTo>
                    <a:pt x="1519" y="914"/>
                  </a:lnTo>
                  <a:lnTo>
                    <a:pt x="1519" y="645"/>
                  </a:lnTo>
                  <a:cubicBezTo>
                    <a:pt x="1399" y="593"/>
                    <a:pt x="1315" y="475"/>
                    <a:pt x="1315" y="336"/>
                  </a:cubicBezTo>
                  <a:cubicBezTo>
                    <a:pt x="1315" y="150"/>
                    <a:pt x="1465" y="0"/>
                    <a:pt x="1651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pt-BR" sz="2400" dirty="0"/>
            </a:p>
          </p:txBody>
        </p:sp>
        <p:sp>
          <p:nvSpPr>
            <p:cNvPr id="417" name="CaixaDeTexto 416">
              <a:extLst>
                <a:ext uri="{FF2B5EF4-FFF2-40B4-BE49-F238E27FC236}">
                  <a16:creationId xmlns:a16="http://schemas.microsoft.com/office/drawing/2014/main" id="{6E7EE71A-A0B3-43EE-95AA-44430E569914}"/>
                </a:ext>
              </a:extLst>
            </p:cNvPr>
            <p:cNvSpPr txBox="1"/>
            <p:nvPr/>
          </p:nvSpPr>
          <p:spPr>
            <a:xfrm>
              <a:off x="587750" y="3579862"/>
              <a:ext cx="917751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Principais Portos</a:t>
              </a:r>
            </a:p>
          </p:txBody>
        </p:sp>
      </p:grpSp>
      <p:sp>
        <p:nvSpPr>
          <p:cNvPr id="418" name="Freeform 5">
            <a:extLst>
              <a:ext uri="{FF2B5EF4-FFF2-40B4-BE49-F238E27FC236}">
                <a16:creationId xmlns:a16="http://schemas.microsoft.com/office/drawing/2014/main" id="{93258345-759F-4B46-85C4-E68A72A20E48}"/>
              </a:ext>
            </a:extLst>
          </p:cNvPr>
          <p:cNvSpPr>
            <a:spLocks/>
          </p:cNvSpPr>
          <p:nvPr/>
        </p:nvSpPr>
        <p:spPr bwMode="auto">
          <a:xfrm flipH="1">
            <a:off x="5724911" y="1596838"/>
            <a:ext cx="125319" cy="123351"/>
          </a:xfrm>
          <a:custGeom>
            <a:avLst/>
            <a:gdLst>
              <a:gd name="T0" fmla="*/ 1651 w 3302"/>
              <a:gd name="T1" fmla="*/ 0 h 3243"/>
              <a:gd name="T2" fmla="*/ 1987 w 3302"/>
              <a:gd name="T3" fmla="*/ 336 h 3243"/>
              <a:gd name="T4" fmla="*/ 1783 w 3302"/>
              <a:gd name="T5" fmla="*/ 645 h 3243"/>
              <a:gd name="T6" fmla="*/ 1783 w 3302"/>
              <a:gd name="T7" fmla="*/ 914 h 3243"/>
              <a:gd name="T8" fmla="*/ 2387 w 3302"/>
              <a:gd name="T9" fmla="*/ 914 h 3243"/>
              <a:gd name="T10" fmla="*/ 2600 w 3302"/>
              <a:gd name="T11" fmla="*/ 791 h 3243"/>
              <a:gd name="T12" fmla="*/ 2845 w 3302"/>
              <a:gd name="T13" fmla="*/ 1036 h 3243"/>
              <a:gd name="T14" fmla="*/ 2600 w 3302"/>
              <a:gd name="T15" fmla="*/ 1281 h 3243"/>
              <a:gd name="T16" fmla="*/ 2401 w 3302"/>
              <a:gd name="T17" fmla="*/ 1179 h 3243"/>
              <a:gd name="T18" fmla="*/ 1783 w 3302"/>
              <a:gd name="T19" fmla="*/ 1179 h 3243"/>
              <a:gd name="T20" fmla="*/ 1783 w 3302"/>
              <a:gd name="T21" fmla="*/ 3017 h 3243"/>
              <a:gd name="T22" fmla="*/ 2536 w 3302"/>
              <a:gd name="T23" fmla="*/ 2792 h 3243"/>
              <a:gd name="T24" fmla="*/ 2453 w 3302"/>
              <a:gd name="T25" fmla="*/ 2614 h 3243"/>
              <a:gd name="T26" fmla="*/ 3302 w 3302"/>
              <a:gd name="T27" fmla="*/ 2526 h 3243"/>
              <a:gd name="T28" fmla="*/ 2745 w 3302"/>
              <a:gd name="T29" fmla="*/ 3151 h 3243"/>
              <a:gd name="T30" fmla="*/ 2648 w 3302"/>
              <a:gd name="T31" fmla="*/ 3008 h 3243"/>
              <a:gd name="T32" fmla="*/ 1651 w 3302"/>
              <a:gd name="T33" fmla="*/ 3240 h 3243"/>
              <a:gd name="T34" fmla="*/ 654 w 3302"/>
              <a:gd name="T35" fmla="*/ 3008 h 3243"/>
              <a:gd name="T36" fmla="*/ 556 w 3302"/>
              <a:gd name="T37" fmla="*/ 3151 h 3243"/>
              <a:gd name="T38" fmla="*/ 0 w 3302"/>
              <a:gd name="T39" fmla="*/ 2526 h 3243"/>
              <a:gd name="T40" fmla="*/ 848 w 3302"/>
              <a:gd name="T41" fmla="*/ 2614 h 3243"/>
              <a:gd name="T42" fmla="*/ 765 w 3302"/>
              <a:gd name="T43" fmla="*/ 2792 h 3243"/>
              <a:gd name="T44" fmla="*/ 1519 w 3302"/>
              <a:gd name="T45" fmla="*/ 3017 h 3243"/>
              <a:gd name="T46" fmla="*/ 1519 w 3302"/>
              <a:gd name="T47" fmla="*/ 1179 h 3243"/>
              <a:gd name="T48" fmla="*/ 900 w 3302"/>
              <a:gd name="T49" fmla="*/ 1179 h 3243"/>
              <a:gd name="T50" fmla="*/ 702 w 3302"/>
              <a:gd name="T51" fmla="*/ 1281 h 3243"/>
              <a:gd name="T52" fmla="*/ 457 w 3302"/>
              <a:gd name="T53" fmla="*/ 1036 h 3243"/>
              <a:gd name="T54" fmla="*/ 702 w 3302"/>
              <a:gd name="T55" fmla="*/ 791 h 3243"/>
              <a:gd name="T56" fmla="*/ 915 w 3302"/>
              <a:gd name="T57" fmla="*/ 914 h 3243"/>
              <a:gd name="T58" fmla="*/ 1519 w 3302"/>
              <a:gd name="T59" fmla="*/ 914 h 3243"/>
              <a:gd name="T60" fmla="*/ 1519 w 3302"/>
              <a:gd name="T61" fmla="*/ 645 h 3243"/>
              <a:gd name="T62" fmla="*/ 1315 w 3302"/>
              <a:gd name="T63" fmla="*/ 336 h 3243"/>
              <a:gd name="T64" fmla="*/ 1651 w 3302"/>
              <a:gd name="T65" fmla="*/ 0 h 3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302" h="3243">
                <a:moveTo>
                  <a:pt x="1651" y="0"/>
                </a:moveTo>
                <a:cubicBezTo>
                  <a:pt x="1836" y="0"/>
                  <a:pt x="1987" y="150"/>
                  <a:pt x="1987" y="336"/>
                </a:cubicBezTo>
                <a:cubicBezTo>
                  <a:pt x="1987" y="475"/>
                  <a:pt x="1903" y="593"/>
                  <a:pt x="1783" y="645"/>
                </a:cubicBezTo>
                <a:lnTo>
                  <a:pt x="1783" y="914"/>
                </a:lnTo>
                <a:lnTo>
                  <a:pt x="2387" y="914"/>
                </a:lnTo>
                <a:cubicBezTo>
                  <a:pt x="2429" y="840"/>
                  <a:pt x="2509" y="791"/>
                  <a:pt x="2600" y="791"/>
                </a:cubicBezTo>
                <a:cubicBezTo>
                  <a:pt x="2735" y="791"/>
                  <a:pt x="2845" y="900"/>
                  <a:pt x="2845" y="1036"/>
                </a:cubicBezTo>
                <a:cubicBezTo>
                  <a:pt x="2845" y="1171"/>
                  <a:pt x="2735" y="1281"/>
                  <a:pt x="2600" y="1281"/>
                </a:cubicBezTo>
                <a:cubicBezTo>
                  <a:pt x="2518" y="1281"/>
                  <a:pt x="2446" y="1241"/>
                  <a:pt x="2401" y="1179"/>
                </a:cubicBezTo>
                <a:lnTo>
                  <a:pt x="1783" y="1179"/>
                </a:lnTo>
                <a:lnTo>
                  <a:pt x="1783" y="3017"/>
                </a:lnTo>
                <a:cubicBezTo>
                  <a:pt x="2042" y="2999"/>
                  <a:pt x="2293" y="2923"/>
                  <a:pt x="2536" y="2792"/>
                </a:cubicBezTo>
                <a:lnTo>
                  <a:pt x="2453" y="2614"/>
                </a:lnTo>
                <a:lnTo>
                  <a:pt x="3302" y="2526"/>
                </a:lnTo>
                <a:lnTo>
                  <a:pt x="2745" y="3151"/>
                </a:lnTo>
                <a:lnTo>
                  <a:pt x="2648" y="3008"/>
                </a:lnTo>
                <a:cubicBezTo>
                  <a:pt x="2340" y="3163"/>
                  <a:pt x="2008" y="3243"/>
                  <a:pt x="1651" y="3240"/>
                </a:cubicBezTo>
                <a:cubicBezTo>
                  <a:pt x="1293" y="3243"/>
                  <a:pt x="962" y="3163"/>
                  <a:pt x="654" y="3008"/>
                </a:cubicBezTo>
                <a:lnTo>
                  <a:pt x="556" y="3151"/>
                </a:lnTo>
                <a:lnTo>
                  <a:pt x="0" y="2526"/>
                </a:lnTo>
                <a:lnTo>
                  <a:pt x="848" y="2614"/>
                </a:lnTo>
                <a:lnTo>
                  <a:pt x="765" y="2792"/>
                </a:lnTo>
                <a:cubicBezTo>
                  <a:pt x="1008" y="2923"/>
                  <a:pt x="1260" y="2999"/>
                  <a:pt x="1519" y="3017"/>
                </a:cubicBezTo>
                <a:lnTo>
                  <a:pt x="1519" y="1179"/>
                </a:lnTo>
                <a:lnTo>
                  <a:pt x="900" y="1179"/>
                </a:lnTo>
                <a:cubicBezTo>
                  <a:pt x="856" y="1241"/>
                  <a:pt x="784" y="1281"/>
                  <a:pt x="702" y="1281"/>
                </a:cubicBezTo>
                <a:cubicBezTo>
                  <a:pt x="567" y="1281"/>
                  <a:pt x="457" y="1171"/>
                  <a:pt x="457" y="1036"/>
                </a:cubicBezTo>
                <a:cubicBezTo>
                  <a:pt x="457" y="900"/>
                  <a:pt x="567" y="791"/>
                  <a:pt x="702" y="791"/>
                </a:cubicBezTo>
                <a:cubicBezTo>
                  <a:pt x="793" y="791"/>
                  <a:pt x="873" y="840"/>
                  <a:pt x="915" y="914"/>
                </a:cubicBezTo>
                <a:lnTo>
                  <a:pt x="1519" y="914"/>
                </a:lnTo>
                <a:lnTo>
                  <a:pt x="1519" y="645"/>
                </a:lnTo>
                <a:cubicBezTo>
                  <a:pt x="1399" y="593"/>
                  <a:pt x="1315" y="475"/>
                  <a:pt x="1315" y="336"/>
                </a:cubicBezTo>
                <a:cubicBezTo>
                  <a:pt x="1315" y="150"/>
                  <a:pt x="1465" y="0"/>
                  <a:pt x="1651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t-BR" sz="2400" dirty="0"/>
          </a:p>
        </p:txBody>
      </p:sp>
      <p:sp>
        <p:nvSpPr>
          <p:cNvPr id="246" name="CaixaDeTexto 245">
            <a:extLst>
              <a:ext uri="{FF2B5EF4-FFF2-40B4-BE49-F238E27FC236}">
                <a16:creationId xmlns:a16="http://schemas.microsoft.com/office/drawing/2014/main" id="{EA751011-C831-434C-B0CE-A9C9D611465E}"/>
              </a:ext>
            </a:extLst>
          </p:cNvPr>
          <p:cNvSpPr txBox="1"/>
          <p:nvPr/>
        </p:nvSpPr>
        <p:spPr>
          <a:xfrm rot="20871405">
            <a:off x="6151002" y="1246491"/>
            <a:ext cx="579005" cy="174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33" i="1" dirty="0">
                <a:solidFill>
                  <a:schemeClr val="tx2">
                    <a:lumMod val="75000"/>
                  </a:schemeClr>
                </a:solidFill>
              </a:rPr>
              <a:t>Rio Amazonas</a:t>
            </a:r>
          </a:p>
        </p:txBody>
      </p:sp>
      <p:sp>
        <p:nvSpPr>
          <p:cNvPr id="305" name="Retângulo 304">
            <a:extLst>
              <a:ext uri="{FF2B5EF4-FFF2-40B4-BE49-F238E27FC236}">
                <a16:creationId xmlns:a16="http://schemas.microsoft.com/office/drawing/2014/main" id="{05B33379-575D-4E30-A52E-D6436B73E738}"/>
              </a:ext>
            </a:extLst>
          </p:cNvPr>
          <p:cNvSpPr/>
          <p:nvPr/>
        </p:nvSpPr>
        <p:spPr>
          <a:xfrm>
            <a:off x="42635" y="29908"/>
            <a:ext cx="6912808" cy="47269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74" tIns="33737" rIns="67474" bIns="33737" rtlCol="0" anchor="ctr"/>
          <a:lstStyle/>
          <a:p>
            <a:pPr marL="196798"/>
            <a:r>
              <a:rPr lang="pt-BR" altLang="zh-CN" sz="3200" b="1" dirty="0">
                <a:cs typeface="Arial" pitchFamily="34" charset="0"/>
              </a:rPr>
              <a:t>Previsibilidade – Portfólio de Ferrovias </a:t>
            </a:r>
            <a:endParaRPr lang="pt-BR" sz="3200" b="1" dirty="0">
              <a:cs typeface="Arial" pitchFamily="34" charset="0"/>
            </a:endParaRPr>
          </a:p>
        </p:txBody>
      </p:sp>
      <p:graphicFrame>
        <p:nvGraphicFramePr>
          <p:cNvPr id="306" name="Tabela 305">
            <a:extLst>
              <a:ext uri="{FF2B5EF4-FFF2-40B4-BE49-F238E27FC236}">
                <a16:creationId xmlns:a16="http://schemas.microsoft.com/office/drawing/2014/main" id="{F9576BF9-E685-47CC-8A98-63E022CC03EC}"/>
              </a:ext>
            </a:extLst>
          </p:cNvPr>
          <p:cNvGraphicFramePr>
            <a:graphicFrameLocks noGrp="1"/>
          </p:cNvGraphicFramePr>
          <p:nvPr/>
        </p:nvGraphicFramePr>
        <p:xfrm>
          <a:off x="20890" y="1013732"/>
          <a:ext cx="4122167" cy="1788698"/>
        </p:xfrm>
        <a:graphic>
          <a:graphicData uri="http://schemas.openxmlformats.org/drawingml/2006/table">
            <a:tbl>
              <a:tblPr/>
              <a:tblGrid>
                <a:gridCol w="1932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9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936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Números da Carteira Ferroviária </a:t>
                      </a:r>
                    </a:p>
                  </a:txBody>
                  <a:tcPr marL="7679" marR="7679" marT="61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447">
                <a:tc rowSpan="3">
                  <a:txBody>
                    <a:bodyPr/>
                    <a:lstStyle/>
                    <a:p>
                      <a:pPr marL="82550" indent="0" algn="l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Investimentos previstos</a:t>
                      </a:r>
                    </a:p>
                  </a:txBody>
                  <a:tcPr marL="7679" marR="7679" marT="29322" marB="29322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R$ 62,09 bilhões, sendo:</a:t>
                      </a:r>
                    </a:p>
                  </a:txBody>
                  <a:tcPr marL="7679" marR="7679" marT="29322" marB="29322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76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0" algn="l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•   novas concessões - 16 bi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79" marR="7679" marT="61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68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0" algn="l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•   renovações – 46,09 bi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79" marR="7679" marT="61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905">
                <a:tc rowSpan="3">
                  <a:txBody>
                    <a:bodyPr/>
                    <a:lstStyle/>
                    <a:p>
                      <a:pPr marL="82550" indent="0" algn="l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Extensão total</a:t>
                      </a:r>
                    </a:p>
                  </a:txBody>
                  <a:tcPr marL="7679" marR="7679" marT="61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15.107 Km, sendo:</a:t>
                      </a:r>
                    </a:p>
                  </a:txBody>
                  <a:tcPr marL="7679" marR="7679" marT="61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76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0" algn="l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•   novas concessões - 1.470 km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79" marR="7679" marT="61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8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0" algn="l" fontAlgn="ctr"/>
                      <a:r>
                        <a:rPr lang="pt-BR" sz="10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•   renovações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- 13.637 km</a:t>
                      </a:r>
                      <a:r>
                        <a:rPr lang="pt-BR" sz="10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 </a:t>
                      </a:r>
                      <a:endParaRPr lang="pt-BR" sz="1000" b="1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79" marR="7679" marT="61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3861"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Outorga (Leilão Realizado)</a:t>
                      </a:r>
                    </a:p>
                  </a:txBody>
                  <a:tcPr marL="7679" marR="7679" marT="61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FNS- Extensão: 1.537 km</a:t>
                      </a:r>
                    </a:p>
                    <a:p>
                      <a:pPr marL="177800" indent="0" algn="l" fontAlgn="ctr"/>
                      <a:r>
                        <a:rPr lang="pt-BR" sz="10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R$ 2,72 bilhões</a:t>
                      </a:r>
                    </a:p>
                  </a:txBody>
                  <a:tcPr marL="7679" marR="7679" marT="61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04" name="Retângulo de cantos arredondados 96">
            <a:extLst>
              <a:ext uri="{FF2B5EF4-FFF2-40B4-BE49-F238E27FC236}">
                <a16:creationId xmlns:a16="http://schemas.microsoft.com/office/drawing/2014/main" id="{5C9F15CA-51F8-4332-8CB5-365D41CF8334}"/>
              </a:ext>
            </a:extLst>
          </p:cNvPr>
          <p:cNvSpPr/>
          <p:nvPr/>
        </p:nvSpPr>
        <p:spPr>
          <a:xfrm>
            <a:off x="3316681" y="4022757"/>
            <a:ext cx="1774957" cy="423140"/>
          </a:xfrm>
          <a:prstGeom prst="roundRect">
            <a:avLst/>
          </a:prstGeom>
          <a:solidFill>
            <a:srgbClr val="92D050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Ferrovia Norte Sul (FNS)</a:t>
            </a:r>
          </a:p>
          <a:p>
            <a:pPr algn="ctr"/>
            <a:r>
              <a:rPr lang="pt-BR" sz="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Investimento: R$ 2,72 bilhões</a:t>
            </a:r>
          </a:p>
          <a:p>
            <a:pPr algn="ctr"/>
            <a:r>
              <a:rPr lang="pt-BR" sz="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Extensão:  1.537 km</a:t>
            </a:r>
          </a:p>
        </p:txBody>
      </p:sp>
      <p:cxnSp>
        <p:nvCxnSpPr>
          <p:cNvPr id="307" name="Conector reto 306">
            <a:extLst>
              <a:ext uri="{FF2B5EF4-FFF2-40B4-BE49-F238E27FC236}">
                <a16:creationId xmlns:a16="http://schemas.microsoft.com/office/drawing/2014/main" id="{361D3761-8B79-4095-8112-2C962A4A1EAD}"/>
              </a:ext>
            </a:extLst>
          </p:cNvPr>
          <p:cNvCxnSpPr>
            <a:cxnSpLocks/>
            <a:endCxn id="266" idx="1"/>
          </p:cNvCxnSpPr>
          <p:nvPr/>
        </p:nvCxnSpPr>
        <p:spPr>
          <a:xfrm flipV="1">
            <a:off x="5081005" y="3622506"/>
            <a:ext cx="1766843" cy="414528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" name="Imagem 307">
            <a:extLst>
              <a:ext uri="{FF2B5EF4-FFF2-40B4-BE49-F238E27FC236}">
                <a16:creationId xmlns:a16="http://schemas.microsoft.com/office/drawing/2014/main" id="{47837622-ABCA-43FB-B35A-F22297ACD6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9511" y="382908"/>
            <a:ext cx="1076469" cy="93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707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1238">
        <p159:morph option="byObject"/>
      </p:transition>
    </mc:Choice>
    <mc:Fallback>
      <p:transition spd="slow" advTm="123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9" name="Conector reto 208">
            <a:extLst>
              <a:ext uri="{FF2B5EF4-FFF2-40B4-BE49-F238E27FC236}">
                <a16:creationId xmlns:a16="http://schemas.microsoft.com/office/drawing/2014/main" id="{F91D3108-4D33-43C0-9BAB-A6C6E50D58A9}"/>
              </a:ext>
            </a:extLst>
          </p:cNvPr>
          <p:cNvCxnSpPr>
            <a:cxnSpLocks/>
          </p:cNvCxnSpPr>
          <p:nvPr/>
        </p:nvCxnSpPr>
        <p:spPr>
          <a:xfrm>
            <a:off x="4094199" y="1925034"/>
            <a:ext cx="73769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to 1"/>
          <p:cNvCxnSpPr/>
          <p:nvPr/>
        </p:nvCxnSpPr>
        <p:spPr>
          <a:xfrm>
            <a:off x="143339" y="548680"/>
            <a:ext cx="1204866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Rectangle 117"/>
          <p:cNvSpPr>
            <a:spLocks noChangeArrowheads="1"/>
          </p:cNvSpPr>
          <p:nvPr/>
        </p:nvSpPr>
        <p:spPr bwMode="auto">
          <a:xfrm>
            <a:off x="0" y="76563"/>
            <a:ext cx="1219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 dirty="0"/>
              <a:t>Previsibilidade – Portfólio de Ferrovias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0257" y="1718881"/>
            <a:ext cx="1883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Tx/>
              <a:buChar char="-"/>
            </a:pPr>
            <a:r>
              <a:rPr lang="en-US" sz="2000" dirty="0"/>
              <a:t>EF-334 – </a:t>
            </a:r>
            <a:r>
              <a:rPr lang="pt-BR" sz="2000" dirty="0"/>
              <a:t>FIOL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-10886" y="5377542"/>
            <a:ext cx="51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Tx/>
              <a:buChar char="-"/>
            </a:pPr>
            <a:r>
              <a:rPr lang="pt-BR" sz="2000" dirty="0">
                <a:cs typeface="Arial" panose="020B0604020202020204" pitchFamily="34" charset="0"/>
              </a:rPr>
              <a:t>Renovação FCA</a:t>
            </a:r>
            <a:endParaRPr lang="pt-BR" sz="2000" dirty="0"/>
          </a:p>
        </p:txBody>
      </p:sp>
      <p:sp>
        <p:nvSpPr>
          <p:cNvPr id="45" name="CaixaDeTexto 44"/>
          <p:cNvSpPr txBox="1"/>
          <p:nvPr/>
        </p:nvSpPr>
        <p:spPr>
          <a:xfrm>
            <a:off x="-10886" y="3196173"/>
            <a:ext cx="3459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Tx/>
              <a:buChar char="-"/>
            </a:pPr>
            <a:r>
              <a:rPr lang="pt-BR" sz="2000" dirty="0"/>
              <a:t>Renovação Malha Paulista</a:t>
            </a:r>
            <a:endParaRPr lang="pt-BR" sz="2000" b="1" dirty="0"/>
          </a:p>
        </p:txBody>
      </p:sp>
      <p:sp>
        <p:nvSpPr>
          <p:cNvPr id="46" name="CaixaDeTexto 45"/>
          <p:cNvSpPr txBox="1"/>
          <p:nvPr/>
        </p:nvSpPr>
        <p:spPr>
          <a:xfrm>
            <a:off x="-10886" y="3741515"/>
            <a:ext cx="3459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Tx/>
              <a:buChar char="-"/>
            </a:pPr>
            <a:r>
              <a:rPr lang="pt-BR" sz="2000" dirty="0"/>
              <a:t>Renovação Carajás (EFC)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-10886" y="4286857"/>
            <a:ext cx="3966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Tx/>
              <a:buChar char="-"/>
            </a:pPr>
            <a:r>
              <a:rPr lang="pt-BR" sz="2000" dirty="0"/>
              <a:t>Renovação Vitória-Minas (EFVM) </a:t>
            </a:r>
          </a:p>
        </p:txBody>
      </p:sp>
      <p:sp>
        <p:nvSpPr>
          <p:cNvPr id="48" name="CaixaDeTexto 47"/>
          <p:cNvSpPr txBox="1"/>
          <p:nvPr/>
        </p:nvSpPr>
        <p:spPr>
          <a:xfrm>
            <a:off x="-10886" y="4832199"/>
            <a:ext cx="3966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Tx/>
              <a:buChar char="-"/>
            </a:pPr>
            <a:r>
              <a:rPr lang="pt-BR" sz="2000" dirty="0"/>
              <a:t>Renovação MRS</a:t>
            </a:r>
          </a:p>
        </p:txBody>
      </p:sp>
      <p:pic>
        <p:nvPicPr>
          <p:cNvPr id="97" name="Imagem 96">
            <a:extLst>
              <a:ext uri="{FF2B5EF4-FFF2-40B4-BE49-F238E27FC236}">
                <a16:creationId xmlns:a16="http://schemas.microsoft.com/office/drawing/2014/main" id="{0F995222-388F-4A1C-AC55-33E212EF52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9654" y="2792849"/>
            <a:ext cx="152155" cy="189266"/>
          </a:xfrm>
          <a:prstGeom prst="rect">
            <a:avLst/>
          </a:prstGeom>
        </p:spPr>
      </p:pic>
      <p:sp>
        <p:nvSpPr>
          <p:cNvPr id="98" name="CaixaDeTexto 97">
            <a:extLst>
              <a:ext uri="{FF2B5EF4-FFF2-40B4-BE49-F238E27FC236}">
                <a16:creationId xmlns:a16="http://schemas.microsoft.com/office/drawing/2014/main" id="{E757F36E-3EC3-4D91-8993-0D8689D707EF}"/>
              </a:ext>
            </a:extLst>
          </p:cNvPr>
          <p:cNvSpPr txBox="1"/>
          <p:nvPr/>
        </p:nvSpPr>
        <p:spPr>
          <a:xfrm>
            <a:off x="3988973" y="2564317"/>
            <a:ext cx="1059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/>
              <a:t>Plano de negócios</a:t>
            </a:r>
          </a:p>
        </p:txBody>
      </p:sp>
      <p:pic>
        <p:nvPicPr>
          <p:cNvPr id="99" name="Imagem 98">
            <a:extLst>
              <a:ext uri="{FF2B5EF4-FFF2-40B4-BE49-F238E27FC236}">
                <a16:creationId xmlns:a16="http://schemas.microsoft.com/office/drawing/2014/main" id="{9DF9E508-6A67-43FF-964B-5713AFFCC3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9939" y="2792849"/>
            <a:ext cx="152155" cy="189266"/>
          </a:xfrm>
          <a:prstGeom prst="rect">
            <a:avLst/>
          </a:prstGeom>
        </p:spPr>
      </p:pic>
      <p:sp>
        <p:nvSpPr>
          <p:cNvPr id="100" name="CaixaDeTexto 99">
            <a:extLst>
              <a:ext uri="{FF2B5EF4-FFF2-40B4-BE49-F238E27FC236}">
                <a16:creationId xmlns:a16="http://schemas.microsoft.com/office/drawing/2014/main" id="{A3F374BF-A309-4E8C-9A81-85F59C583CAE}"/>
              </a:ext>
            </a:extLst>
          </p:cNvPr>
          <p:cNvSpPr txBox="1"/>
          <p:nvPr/>
        </p:nvSpPr>
        <p:spPr>
          <a:xfrm>
            <a:off x="5443688" y="2564317"/>
            <a:ext cx="1354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/>
              <a:t>Audiência</a:t>
            </a:r>
          </a:p>
          <a:p>
            <a:pPr algn="ctr"/>
            <a:r>
              <a:rPr lang="pt-BR" i="1" dirty="0"/>
              <a:t>Pública</a:t>
            </a:r>
          </a:p>
        </p:txBody>
      </p:sp>
      <p:sp>
        <p:nvSpPr>
          <p:cNvPr id="101" name="CaixaDeTexto 100">
            <a:extLst>
              <a:ext uri="{FF2B5EF4-FFF2-40B4-BE49-F238E27FC236}">
                <a16:creationId xmlns:a16="http://schemas.microsoft.com/office/drawing/2014/main" id="{F9ED5489-52F0-4083-9BF8-A1F5FF560A49}"/>
              </a:ext>
            </a:extLst>
          </p:cNvPr>
          <p:cNvSpPr txBox="1"/>
          <p:nvPr/>
        </p:nvSpPr>
        <p:spPr>
          <a:xfrm>
            <a:off x="8535202" y="2702816"/>
            <a:ext cx="1614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/>
              <a:t>Parecer </a:t>
            </a:r>
          </a:p>
        </p:txBody>
      </p:sp>
      <p:pic>
        <p:nvPicPr>
          <p:cNvPr id="102" name="Imagem 101">
            <a:extLst>
              <a:ext uri="{FF2B5EF4-FFF2-40B4-BE49-F238E27FC236}">
                <a16:creationId xmlns:a16="http://schemas.microsoft.com/office/drawing/2014/main" id="{089C828C-C866-4F05-8FA2-44AEEECC9A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2830" y="2792849"/>
            <a:ext cx="152155" cy="189266"/>
          </a:xfrm>
          <a:prstGeom prst="rect">
            <a:avLst/>
          </a:prstGeom>
        </p:spPr>
      </p:pic>
      <p:pic>
        <p:nvPicPr>
          <p:cNvPr id="103" name="Imagem 102">
            <a:extLst>
              <a:ext uri="{FF2B5EF4-FFF2-40B4-BE49-F238E27FC236}">
                <a16:creationId xmlns:a16="http://schemas.microsoft.com/office/drawing/2014/main" id="{B91D8465-4AC1-4656-A2BF-6B3B5FDA22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0095" y="2792849"/>
            <a:ext cx="152155" cy="189266"/>
          </a:xfrm>
          <a:prstGeom prst="rect">
            <a:avLst/>
          </a:prstGeom>
        </p:spPr>
      </p:pic>
      <p:sp>
        <p:nvSpPr>
          <p:cNvPr id="104" name="CaixaDeTexto 103">
            <a:extLst>
              <a:ext uri="{FF2B5EF4-FFF2-40B4-BE49-F238E27FC236}">
                <a16:creationId xmlns:a16="http://schemas.microsoft.com/office/drawing/2014/main" id="{90911799-EF5F-42D9-8A43-075D3F0532B4}"/>
              </a:ext>
            </a:extLst>
          </p:cNvPr>
          <p:cNvSpPr txBox="1"/>
          <p:nvPr/>
        </p:nvSpPr>
        <p:spPr>
          <a:xfrm>
            <a:off x="10207464" y="2702816"/>
            <a:ext cx="1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/>
              <a:t>Assinatura</a:t>
            </a:r>
            <a:r>
              <a:rPr lang="en-US" i="1" dirty="0"/>
              <a:t> T.A.</a:t>
            </a:r>
          </a:p>
        </p:txBody>
      </p:sp>
      <p:sp>
        <p:nvSpPr>
          <p:cNvPr id="105" name="CaixaDeTexto 104">
            <a:extLst>
              <a:ext uri="{FF2B5EF4-FFF2-40B4-BE49-F238E27FC236}">
                <a16:creationId xmlns:a16="http://schemas.microsoft.com/office/drawing/2014/main" id="{C9DCC34B-0118-417F-ADCD-64CF9E1EEF7A}"/>
              </a:ext>
            </a:extLst>
          </p:cNvPr>
          <p:cNvSpPr txBox="1"/>
          <p:nvPr/>
        </p:nvSpPr>
        <p:spPr>
          <a:xfrm>
            <a:off x="7162812" y="2702816"/>
            <a:ext cx="125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TCU</a:t>
            </a:r>
          </a:p>
        </p:txBody>
      </p:sp>
      <p:cxnSp>
        <p:nvCxnSpPr>
          <p:cNvPr id="115" name="Conector reto 114">
            <a:extLst>
              <a:ext uri="{FF2B5EF4-FFF2-40B4-BE49-F238E27FC236}">
                <a16:creationId xmlns:a16="http://schemas.microsoft.com/office/drawing/2014/main" id="{F91D3108-4D33-43C0-9BAB-A6C6E50D58A9}"/>
              </a:ext>
            </a:extLst>
          </p:cNvPr>
          <p:cNvCxnSpPr>
            <a:cxnSpLocks/>
          </p:cNvCxnSpPr>
          <p:nvPr/>
        </p:nvCxnSpPr>
        <p:spPr>
          <a:xfrm>
            <a:off x="4153933" y="3423594"/>
            <a:ext cx="73769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Elipse 115"/>
          <p:cNvSpPr/>
          <p:nvPr/>
        </p:nvSpPr>
        <p:spPr>
          <a:xfrm>
            <a:off x="7661822" y="3295156"/>
            <a:ext cx="256877" cy="256877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7" name="Elipse 116"/>
          <p:cNvSpPr/>
          <p:nvPr/>
        </p:nvSpPr>
        <p:spPr>
          <a:xfrm>
            <a:off x="9140005" y="3295156"/>
            <a:ext cx="256877" cy="256877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8" name="Elipse 117"/>
          <p:cNvSpPr/>
          <p:nvPr/>
        </p:nvSpPr>
        <p:spPr>
          <a:xfrm>
            <a:off x="10884326" y="3295156"/>
            <a:ext cx="256877" cy="256877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19" name="Picture 2" descr="Z:\PPI\COMUNICAÇÃO\Internacional\NY\586383a07d90850fc3ce290f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9299" y="3265949"/>
            <a:ext cx="315291" cy="31529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CaixaDeTexto 119">
            <a:extLst>
              <a:ext uri="{FF2B5EF4-FFF2-40B4-BE49-F238E27FC236}">
                <a16:creationId xmlns:a16="http://schemas.microsoft.com/office/drawing/2014/main" id="{A3F374BF-A309-4E8C-9A81-85F59C583CAE}"/>
              </a:ext>
            </a:extLst>
          </p:cNvPr>
          <p:cNvSpPr txBox="1"/>
          <p:nvPr/>
        </p:nvSpPr>
        <p:spPr>
          <a:xfrm>
            <a:off x="5286799" y="3532721"/>
            <a:ext cx="17247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i="1" dirty="0"/>
              <a:t>12/10/2018</a:t>
            </a:r>
          </a:p>
        </p:txBody>
      </p:sp>
      <p:sp>
        <p:nvSpPr>
          <p:cNvPr id="123" name="CaixaDeTexto 122">
            <a:extLst>
              <a:ext uri="{FF2B5EF4-FFF2-40B4-BE49-F238E27FC236}">
                <a16:creationId xmlns:a16="http://schemas.microsoft.com/office/drawing/2014/main" id="{90911799-EF5F-42D9-8A43-075D3F0532B4}"/>
              </a:ext>
            </a:extLst>
          </p:cNvPr>
          <p:cNvSpPr txBox="1"/>
          <p:nvPr/>
        </p:nvSpPr>
        <p:spPr>
          <a:xfrm>
            <a:off x="10150380" y="3511701"/>
            <a:ext cx="17247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/>
              <a:t>4º Trim. 2019</a:t>
            </a:r>
            <a:endParaRPr lang="en-US" sz="1000" i="1" dirty="0">
              <a:solidFill>
                <a:schemeClr val="accent1"/>
              </a:solidFill>
            </a:endParaRPr>
          </a:p>
        </p:txBody>
      </p:sp>
      <p:sp>
        <p:nvSpPr>
          <p:cNvPr id="124" name="CaixaDeTexto 123">
            <a:extLst>
              <a:ext uri="{FF2B5EF4-FFF2-40B4-BE49-F238E27FC236}">
                <a16:creationId xmlns:a16="http://schemas.microsoft.com/office/drawing/2014/main" id="{E757F36E-3EC3-4D91-8993-0D8689D707EF}"/>
              </a:ext>
            </a:extLst>
          </p:cNvPr>
          <p:cNvSpPr txBox="1"/>
          <p:nvPr/>
        </p:nvSpPr>
        <p:spPr>
          <a:xfrm>
            <a:off x="3837455" y="3511701"/>
            <a:ext cx="11766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i="1" dirty="0"/>
              <a:t>12/12/2016</a:t>
            </a:r>
          </a:p>
        </p:txBody>
      </p:sp>
      <p:cxnSp>
        <p:nvCxnSpPr>
          <p:cNvPr id="126" name="Conector reto 125">
            <a:extLst>
              <a:ext uri="{FF2B5EF4-FFF2-40B4-BE49-F238E27FC236}">
                <a16:creationId xmlns:a16="http://schemas.microsoft.com/office/drawing/2014/main" id="{F91D3108-4D33-43C0-9BAB-A6C6E50D58A9}"/>
              </a:ext>
            </a:extLst>
          </p:cNvPr>
          <p:cNvCxnSpPr>
            <a:cxnSpLocks/>
          </p:cNvCxnSpPr>
          <p:nvPr/>
        </p:nvCxnSpPr>
        <p:spPr>
          <a:xfrm>
            <a:off x="4152095" y="3951264"/>
            <a:ext cx="73769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Elipse 126"/>
          <p:cNvSpPr/>
          <p:nvPr/>
        </p:nvSpPr>
        <p:spPr>
          <a:xfrm>
            <a:off x="7661822" y="3823054"/>
            <a:ext cx="256877" cy="256877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8" name="Elipse 127"/>
          <p:cNvSpPr/>
          <p:nvPr/>
        </p:nvSpPr>
        <p:spPr>
          <a:xfrm>
            <a:off x="9140005" y="3823054"/>
            <a:ext cx="256877" cy="256877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9" name="Elipse 128"/>
          <p:cNvSpPr/>
          <p:nvPr/>
        </p:nvSpPr>
        <p:spPr>
          <a:xfrm>
            <a:off x="10884326" y="3823054"/>
            <a:ext cx="256877" cy="256877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30" name="Picture 2" descr="Z:\PPI\COMUNICAÇÃO\Internacional\NY\586383a07d90850fc3ce290f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9299" y="3793846"/>
            <a:ext cx="315291" cy="31529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CaixaDeTexto 133">
            <a:extLst>
              <a:ext uri="{FF2B5EF4-FFF2-40B4-BE49-F238E27FC236}">
                <a16:creationId xmlns:a16="http://schemas.microsoft.com/office/drawing/2014/main" id="{90911799-EF5F-42D9-8A43-075D3F0532B4}"/>
              </a:ext>
            </a:extLst>
          </p:cNvPr>
          <p:cNvSpPr txBox="1"/>
          <p:nvPr/>
        </p:nvSpPr>
        <p:spPr>
          <a:xfrm>
            <a:off x="10150380" y="4038679"/>
            <a:ext cx="1724768" cy="24622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/>
              <a:t>4º Trim. 2019</a:t>
            </a:r>
            <a:endParaRPr lang="en-US" sz="1000" i="1" dirty="0">
              <a:solidFill>
                <a:schemeClr val="accent1"/>
              </a:solidFill>
            </a:endParaRPr>
          </a:p>
        </p:txBody>
      </p:sp>
      <p:sp>
        <p:nvSpPr>
          <p:cNvPr id="135" name="CaixaDeTexto 134">
            <a:extLst>
              <a:ext uri="{FF2B5EF4-FFF2-40B4-BE49-F238E27FC236}">
                <a16:creationId xmlns:a16="http://schemas.microsoft.com/office/drawing/2014/main" id="{E757F36E-3EC3-4D91-8993-0D8689D707EF}"/>
              </a:ext>
            </a:extLst>
          </p:cNvPr>
          <p:cNvSpPr txBox="1"/>
          <p:nvPr/>
        </p:nvSpPr>
        <p:spPr>
          <a:xfrm>
            <a:off x="3835617" y="4038679"/>
            <a:ext cx="11766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i="1" dirty="0"/>
              <a:t>08/08/2018</a:t>
            </a:r>
          </a:p>
        </p:txBody>
      </p:sp>
      <p:cxnSp>
        <p:nvCxnSpPr>
          <p:cNvPr id="137" name="Conector reto 136">
            <a:extLst>
              <a:ext uri="{FF2B5EF4-FFF2-40B4-BE49-F238E27FC236}">
                <a16:creationId xmlns:a16="http://schemas.microsoft.com/office/drawing/2014/main" id="{F91D3108-4D33-43C0-9BAB-A6C6E50D58A9}"/>
              </a:ext>
            </a:extLst>
          </p:cNvPr>
          <p:cNvCxnSpPr>
            <a:cxnSpLocks/>
          </p:cNvCxnSpPr>
          <p:nvPr/>
        </p:nvCxnSpPr>
        <p:spPr>
          <a:xfrm>
            <a:off x="4150257" y="4511293"/>
            <a:ext cx="73769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Elipse 137"/>
          <p:cNvSpPr/>
          <p:nvPr/>
        </p:nvSpPr>
        <p:spPr>
          <a:xfrm>
            <a:off x="7661822" y="4383083"/>
            <a:ext cx="256877" cy="256877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9" name="Elipse 138"/>
          <p:cNvSpPr/>
          <p:nvPr/>
        </p:nvSpPr>
        <p:spPr>
          <a:xfrm>
            <a:off x="9140005" y="4383083"/>
            <a:ext cx="256877" cy="256877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0" name="Elipse 139"/>
          <p:cNvSpPr/>
          <p:nvPr/>
        </p:nvSpPr>
        <p:spPr>
          <a:xfrm>
            <a:off x="10884326" y="4383083"/>
            <a:ext cx="256877" cy="256877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41" name="Picture 2" descr="Z:\PPI\COMUNICAÇÃO\Internacional\NY\586383a07d90850fc3ce290f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9299" y="4353875"/>
            <a:ext cx="315291" cy="31529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8" name="Conector reto 147">
            <a:extLst>
              <a:ext uri="{FF2B5EF4-FFF2-40B4-BE49-F238E27FC236}">
                <a16:creationId xmlns:a16="http://schemas.microsoft.com/office/drawing/2014/main" id="{F91D3108-4D33-43C0-9BAB-A6C6E50D58A9}"/>
              </a:ext>
            </a:extLst>
          </p:cNvPr>
          <p:cNvCxnSpPr>
            <a:cxnSpLocks/>
          </p:cNvCxnSpPr>
          <p:nvPr/>
        </p:nvCxnSpPr>
        <p:spPr>
          <a:xfrm>
            <a:off x="4148419" y="5049288"/>
            <a:ext cx="73769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Elipse 148"/>
          <p:cNvSpPr/>
          <p:nvPr/>
        </p:nvSpPr>
        <p:spPr>
          <a:xfrm>
            <a:off x="7661822" y="4921078"/>
            <a:ext cx="256877" cy="256877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0" name="Elipse 149"/>
          <p:cNvSpPr/>
          <p:nvPr/>
        </p:nvSpPr>
        <p:spPr>
          <a:xfrm>
            <a:off x="9140005" y="4921078"/>
            <a:ext cx="256877" cy="256877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1" name="Elipse 150"/>
          <p:cNvSpPr/>
          <p:nvPr/>
        </p:nvSpPr>
        <p:spPr>
          <a:xfrm>
            <a:off x="10884326" y="4921078"/>
            <a:ext cx="256877" cy="256877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52" name="Picture 2" descr="Z:\PPI\COMUNICAÇÃO\Internacional\NY\586383a07d90850fc3ce290f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9299" y="4891870"/>
            <a:ext cx="315291" cy="31529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CaixaDeTexto 155">
            <a:extLst>
              <a:ext uri="{FF2B5EF4-FFF2-40B4-BE49-F238E27FC236}">
                <a16:creationId xmlns:a16="http://schemas.microsoft.com/office/drawing/2014/main" id="{90911799-EF5F-42D9-8A43-075D3F0532B4}"/>
              </a:ext>
            </a:extLst>
          </p:cNvPr>
          <p:cNvSpPr txBox="1"/>
          <p:nvPr/>
        </p:nvSpPr>
        <p:spPr>
          <a:xfrm>
            <a:off x="10150380" y="5136703"/>
            <a:ext cx="1724768" cy="24622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/>
              <a:t>2º Trim. 2020</a:t>
            </a:r>
            <a:endParaRPr lang="en-US" sz="1000" i="1" dirty="0">
              <a:solidFill>
                <a:schemeClr val="accent1"/>
              </a:solidFill>
            </a:endParaRPr>
          </a:p>
        </p:txBody>
      </p:sp>
      <p:sp>
        <p:nvSpPr>
          <p:cNvPr id="157" name="CaixaDeTexto 156">
            <a:extLst>
              <a:ext uri="{FF2B5EF4-FFF2-40B4-BE49-F238E27FC236}">
                <a16:creationId xmlns:a16="http://schemas.microsoft.com/office/drawing/2014/main" id="{E757F36E-3EC3-4D91-8993-0D8689D707EF}"/>
              </a:ext>
            </a:extLst>
          </p:cNvPr>
          <p:cNvSpPr txBox="1"/>
          <p:nvPr/>
        </p:nvSpPr>
        <p:spPr>
          <a:xfrm>
            <a:off x="3831941" y="5136703"/>
            <a:ext cx="11766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i="1" dirty="0"/>
              <a:t>13/06/2019</a:t>
            </a:r>
          </a:p>
        </p:txBody>
      </p:sp>
      <p:sp>
        <p:nvSpPr>
          <p:cNvPr id="158" name="Elipse 157"/>
          <p:cNvSpPr/>
          <p:nvPr/>
        </p:nvSpPr>
        <p:spPr>
          <a:xfrm>
            <a:off x="6017836" y="4944640"/>
            <a:ext cx="256877" cy="256877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cxnSp>
        <p:nvCxnSpPr>
          <p:cNvPr id="159" name="Conector reto 158">
            <a:extLst>
              <a:ext uri="{FF2B5EF4-FFF2-40B4-BE49-F238E27FC236}">
                <a16:creationId xmlns:a16="http://schemas.microsoft.com/office/drawing/2014/main" id="{F91D3108-4D33-43C0-9BAB-A6C6E50D58A9}"/>
              </a:ext>
            </a:extLst>
          </p:cNvPr>
          <p:cNvCxnSpPr>
            <a:cxnSpLocks/>
          </p:cNvCxnSpPr>
          <p:nvPr/>
        </p:nvCxnSpPr>
        <p:spPr>
          <a:xfrm>
            <a:off x="4146581" y="5598300"/>
            <a:ext cx="73769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Elipse 159"/>
          <p:cNvSpPr/>
          <p:nvPr/>
        </p:nvSpPr>
        <p:spPr>
          <a:xfrm>
            <a:off x="7661822" y="5470090"/>
            <a:ext cx="256877" cy="256877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1" name="Elipse 160"/>
          <p:cNvSpPr/>
          <p:nvPr/>
        </p:nvSpPr>
        <p:spPr>
          <a:xfrm>
            <a:off x="9140005" y="5470090"/>
            <a:ext cx="256877" cy="256877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2" name="Elipse 161"/>
          <p:cNvSpPr/>
          <p:nvPr/>
        </p:nvSpPr>
        <p:spPr>
          <a:xfrm>
            <a:off x="10884326" y="5470090"/>
            <a:ext cx="256877" cy="256877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7" name="CaixaDeTexto 166">
            <a:extLst>
              <a:ext uri="{FF2B5EF4-FFF2-40B4-BE49-F238E27FC236}">
                <a16:creationId xmlns:a16="http://schemas.microsoft.com/office/drawing/2014/main" id="{90911799-EF5F-42D9-8A43-075D3F0532B4}"/>
              </a:ext>
            </a:extLst>
          </p:cNvPr>
          <p:cNvSpPr txBox="1"/>
          <p:nvPr/>
        </p:nvSpPr>
        <p:spPr>
          <a:xfrm>
            <a:off x="10150380" y="5685715"/>
            <a:ext cx="17247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/>
              <a:t>2º Trim. 2020</a:t>
            </a:r>
            <a:endParaRPr lang="en-US" sz="1000" i="1" dirty="0">
              <a:solidFill>
                <a:schemeClr val="accent1"/>
              </a:solidFill>
            </a:endParaRPr>
          </a:p>
        </p:txBody>
      </p:sp>
      <p:sp>
        <p:nvSpPr>
          <p:cNvPr id="169" name="Elipse 168"/>
          <p:cNvSpPr/>
          <p:nvPr/>
        </p:nvSpPr>
        <p:spPr>
          <a:xfrm>
            <a:off x="6043236" y="5468252"/>
            <a:ext cx="256877" cy="256877"/>
          </a:xfrm>
          <a:prstGeom prst="ellipse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8" name="CaixaDeTexto 187">
            <a:extLst>
              <a:ext uri="{FF2B5EF4-FFF2-40B4-BE49-F238E27FC236}">
                <a16:creationId xmlns:a16="http://schemas.microsoft.com/office/drawing/2014/main" id="{90911799-EF5F-42D9-8A43-075D3F0532B4}"/>
              </a:ext>
            </a:extLst>
          </p:cNvPr>
          <p:cNvSpPr txBox="1"/>
          <p:nvPr/>
        </p:nvSpPr>
        <p:spPr>
          <a:xfrm>
            <a:off x="10150380" y="4598708"/>
            <a:ext cx="1724768" cy="24622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/>
              <a:t>4º Trim. 2019</a:t>
            </a:r>
            <a:endParaRPr lang="en-US" sz="1000" i="1" dirty="0">
              <a:solidFill>
                <a:schemeClr val="accent1"/>
              </a:solidFill>
            </a:endParaRPr>
          </a:p>
        </p:txBody>
      </p:sp>
      <p:sp>
        <p:nvSpPr>
          <p:cNvPr id="189" name="CaixaDeTexto 188">
            <a:extLst>
              <a:ext uri="{FF2B5EF4-FFF2-40B4-BE49-F238E27FC236}">
                <a16:creationId xmlns:a16="http://schemas.microsoft.com/office/drawing/2014/main" id="{E757F36E-3EC3-4D91-8993-0D8689D707EF}"/>
              </a:ext>
            </a:extLst>
          </p:cNvPr>
          <p:cNvSpPr txBox="1"/>
          <p:nvPr/>
        </p:nvSpPr>
        <p:spPr>
          <a:xfrm>
            <a:off x="3833779" y="4598708"/>
            <a:ext cx="11766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i="1" dirty="0"/>
              <a:t>08/08/2018</a:t>
            </a:r>
          </a:p>
        </p:txBody>
      </p:sp>
      <p:pic>
        <p:nvPicPr>
          <p:cNvPr id="143" name="Picture 2" descr="Z:\PPI\COMUNICAÇÃO\Internacional\NY\586383a07d90850fc3ce290f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3229" y="3265949"/>
            <a:ext cx="315291" cy="31529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CaixaDeTexto 124">
            <a:extLst>
              <a:ext uri="{FF2B5EF4-FFF2-40B4-BE49-F238E27FC236}">
                <a16:creationId xmlns:a16="http://schemas.microsoft.com/office/drawing/2014/main" id="{E757F36E-3EC3-4D91-8993-0D8689D707EF}"/>
              </a:ext>
            </a:extLst>
          </p:cNvPr>
          <p:cNvSpPr txBox="1"/>
          <p:nvPr/>
        </p:nvSpPr>
        <p:spPr>
          <a:xfrm>
            <a:off x="4371884" y="6612197"/>
            <a:ext cx="1112707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050" i="1" dirty="0"/>
              <a:t>Em andamento</a:t>
            </a:r>
          </a:p>
        </p:txBody>
      </p:sp>
      <p:sp>
        <p:nvSpPr>
          <p:cNvPr id="142" name="CaixaDeTexto 141">
            <a:extLst>
              <a:ext uri="{FF2B5EF4-FFF2-40B4-BE49-F238E27FC236}">
                <a16:creationId xmlns:a16="http://schemas.microsoft.com/office/drawing/2014/main" id="{E757F36E-3EC3-4D91-8993-0D8689D707EF}"/>
              </a:ext>
            </a:extLst>
          </p:cNvPr>
          <p:cNvSpPr txBox="1"/>
          <p:nvPr/>
        </p:nvSpPr>
        <p:spPr>
          <a:xfrm>
            <a:off x="3413424" y="6590163"/>
            <a:ext cx="733912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050" i="1" dirty="0"/>
              <a:t>Encerrada</a:t>
            </a:r>
          </a:p>
        </p:txBody>
      </p:sp>
      <p:sp>
        <p:nvSpPr>
          <p:cNvPr id="144" name="CaixaDeTexto 143">
            <a:extLst>
              <a:ext uri="{FF2B5EF4-FFF2-40B4-BE49-F238E27FC236}">
                <a16:creationId xmlns:a16="http://schemas.microsoft.com/office/drawing/2014/main" id="{E757F36E-3EC3-4D91-8993-0D8689D707EF}"/>
              </a:ext>
            </a:extLst>
          </p:cNvPr>
          <p:cNvSpPr txBox="1"/>
          <p:nvPr/>
        </p:nvSpPr>
        <p:spPr>
          <a:xfrm>
            <a:off x="5627805" y="6608699"/>
            <a:ext cx="1112707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050" i="1" dirty="0"/>
              <a:t>Não iniciada</a:t>
            </a:r>
          </a:p>
        </p:txBody>
      </p:sp>
      <p:sp>
        <p:nvSpPr>
          <p:cNvPr id="145" name="CaixaDeTexto 144">
            <a:extLst>
              <a:ext uri="{FF2B5EF4-FFF2-40B4-BE49-F238E27FC236}">
                <a16:creationId xmlns:a16="http://schemas.microsoft.com/office/drawing/2014/main" id="{E757F36E-3EC3-4D91-8993-0D8689D707EF}"/>
              </a:ext>
            </a:extLst>
          </p:cNvPr>
          <p:cNvSpPr txBox="1"/>
          <p:nvPr/>
        </p:nvSpPr>
        <p:spPr>
          <a:xfrm>
            <a:off x="1992248" y="6586665"/>
            <a:ext cx="1311008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050" i="1" dirty="0"/>
              <a:t>Legenda das etapas:</a:t>
            </a:r>
          </a:p>
        </p:txBody>
      </p:sp>
      <p:pic>
        <p:nvPicPr>
          <p:cNvPr id="146" name="Picture 2" descr="Z:\PPI\COMUNICAÇÃO\Internacional\NY\586383a07d90850fc3ce290f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2762" y="6602409"/>
            <a:ext cx="216000" cy="216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" name="Elipse 169"/>
          <p:cNvSpPr/>
          <p:nvPr/>
        </p:nvSpPr>
        <p:spPr>
          <a:xfrm>
            <a:off x="4243477" y="6627772"/>
            <a:ext cx="180000" cy="180000"/>
          </a:xfrm>
          <a:prstGeom prst="ellipse">
            <a:avLst/>
          </a:prstGeom>
          <a:solidFill>
            <a:srgbClr val="01BB0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1" name="Elipse 170"/>
          <p:cNvSpPr/>
          <p:nvPr/>
        </p:nvSpPr>
        <p:spPr>
          <a:xfrm>
            <a:off x="5481019" y="6638789"/>
            <a:ext cx="180000" cy="18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09" name="Imagem 108" descr="ASS_CONJUNTA_MINISTERIOS_GOV_FEDERAL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81587" y="6381328"/>
            <a:ext cx="2112235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" name="CaixaDeTexto 110"/>
          <p:cNvSpPr txBox="1"/>
          <p:nvPr/>
        </p:nvSpPr>
        <p:spPr>
          <a:xfrm>
            <a:off x="0" y="6604000"/>
            <a:ext cx="1905000" cy="25391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pt-BR" sz="1050" i="1" dirty="0"/>
              <a:t>SFPP - ref:11/10/19</a:t>
            </a:r>
          </a:p>
        </p:txBody>
      </p:sp>
      <p:sp>
        <p:nvSpPr>
          <p:cNvPr id="110" name="Espaço Reservado para Número de Slide 1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1AFE69-7FAE-4DBF-9CA2-1F8A3D794A6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3" name="Elipse 152"/>
          <p:cNvSpPr/>
          <p:nvPr/>
        </p:nvSpPr>
        <p:spPr>
          <a:xfrm>
            <a:off x="7037500" y="1793177"/>
            <a:ext cx="256877" cy="256877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4" name="Elipse 153"/>
          <p:cNvSpPr/>
          <p:nvPr/>
        </p:nvSpPr>
        <p:spPr>
          <a:xfrm>
            <a:off x="8272951" y="1793177"/>
            <a:ext cx="256877" cy="256877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5" name="Elipse 154"/>
          <p:cNvSpPr/>
          <p:nvPr/>
        </p:nvSpPr>
        <p:spPr>
          <a:xfrm>
            <a:off x="9637023" y="1793177"/>
            <a:ext cx="256877" cy="256877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64" name="Picture 2" descr="Z:\PPI\COMUNICAÇÃO\Internacional\NY\586383a07d90850fc3ce290f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4665" y="1763969"/>
            <a:ext cx="315291" cy="31529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" name="CaixaDeTexto 173">
            <a:extLst>
              <a:ext uri="{FF2B5EF4-FFF2-40B4-BE49-F238E27FC236}">
                <a16:creationId xmlns:a16="http://schemas.microsoft.com/office/drawing/2014/main" id="{E757F36E-3EC3-4D91-8993-0D8689D707EF}"/>
              </a:ext>
            </a:extLst>
          </p:cNvPr>
          <p:cNvSpPr txBox="1"/>
          <p:nvPr/>
        </p:nvSpPr>
        <p:spPr>
          <a:xfrm>
            <a:off x="3813979" y="2008802"/>
            <a:ext cx="11766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i="1" dirty="0"/>
              <a:t>29/08/2018</a:t>
            </a:r>
          </a:p>
        </p:txBody>
      </p:sp>
      <p:sp>
        <p:nvSpPr>
          <p:cNvPr id="175" name="Elipse 174"/>
          <p:cNvSpPr/>
          <p:nvPr/>
        </p:nvSpPr>
        <p:spPr>
          <a:xfrm>
            <a:off x="5722676" y="1802490"/>
            <a:ext cx="256877" cy="256877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94" name="Elipse 193"/>
          <p:cNvSpPr/>
          <p:nvPr/>
        </p:nvSpPr>
        <p:spPr>
          <a:xfrm>
            <a:off x="11033600" y="1753593"/>
            <a:ext cx="256877" cy="256877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95" name="CaixaDeTexto 194">
            <a:extLst>
              <a:ext uri="{FF2B5EF4-FFF2-40B4-BE49-F238E27FC236}">
                <a16:creationId xmlns:a16="http://schemas.microsoft.com/office/drawing/2014/main" id="{90911799-EF5F-42D9-8A43-075D3F0532B4}"/>
              </a:ext>
            </a:extLst>
          </p:cNvPr>
          <p:cNvSpPr txBox="1"/>
          <p:nvPr/>
        </p:nvSpPr>
        <p:spPr>
          <a:xfrm>
            <a:off x="10299654" y="2013960"/>
            <a:ext cx="17247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/>
              <a:t>3º Trim.2020</a:t>
            </a:r>
          </a:p>
        </p:txBody>
      </p:sp>
      <p:pic>
        <p:nvPicPr>
          <p:cNvPr id="197" name="Imagem 196">
            <a:extLst>
              <a:ext uri="{FF2B5EF4-FFF2-40B4-BE49-F238E27FC236}">
                <a16:creationId xmlns:a16="http://schemas.microsoft.com/office/drawing/2014/main" id="{0F995222-388F-4A1C-AC55-33E212EF52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4207" y="806960"/>
            <a:ext cx="152155" cy="189266"/>
          </a:xfrm>
          <a:prstGeom prst="rect">
            <a:avLst/>
          </a:prstGeom>
        </p:spPr>
      </p:pic>
      <p:pic>
        <p:nvPicPr>
          <p:cNvPr id="198" name="Imagem 197">
            <a:extLst>
              <a:ext uri="{FF2B5EF4-FFF2-40B4-BE49-F238E27FC236}">
                <a16:creationId xmlns:a16="http://schemas.microsoft.com/office/drawing/2014/main" id="{9DF9E508-6A67-43FF-964B-5713AFFCC3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1277" y="806960"/>
            <a:ext cx="152155" cy="189266"/>
          </a:xfrm>
          <a:prstGeom prst="rect">
            <a:avLst/>
          </a:prstGeom>
        </p:spPr>
      </p:pic>
      <p:sp>
        <p:nvSpPr>
          <p:cNvPr id="199" name="CaixaDeTexto 198">
            <a:extLst>
              <a:ext uri="{FF2B5EF4-FFF2-40B4-BE49-F238E27FC236}">
                <a16:creationId xmlns:a16="http://schemas.microsoft.com/office/drawing/2014/main" id="{A3F374BF-A309-4E8C-9A81-85F59C583CAE}"/>
              </a:ext>
            </a:extLst>
          </p:cNvPr>
          <p:cNvSpPr txBox="1"/>
          <p:nvPr/>
        </p:nvSpPr>
        <p:spPr>
          <a:xfrm>
            <a:off x="5022173" y="589579"/>
            <a:ext cx="1724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/>
              <a:t>Audiência</a:t>
            </a:r>
          </a:p>
          <a:p>
            <a:pPr algn="ctr"/>
            <a:r>
              <a:rPr lang="pt-BR" i="1" dirty="0"/>
              <a:t>Pública</a:t>
            </a:r>
          </a:p>
        </p:txBody>
      </p:sp>
      <p:sp>
        <p:nvSpPr>
          <p:cNvPr id="200" name="CaixaDeTexto 199">
            <a:extLst>
              <a:ext uri="{FF2B5EF4-FFF2-40B4-BE49-F238E27FC236}">
                <a16:creationId xmlns:a16="http://schemas.microsoft.com/office/drawing/2014/main" id="{F9ED5489-52F0-4083-9BF8-A1F5FF560A49}"/>
              </a:ext>
            </a:extLst>
          </p:cNvPr>
          <p:cNvSpPr txBox="1"/>
          <p:nvPr/>
        </p:nvSpPr>
        <p:spPr>
          <a:xfrm>
            <a:off x="6594132" y="716927"/>
            <a:ext cx="118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/>
              <a:t>TCU</a:t>
            </a:r>
          </a:p>
        </p:txBody>
      </p:sp>
      <p:pic>
        <p:nvPicPr>
          <p:cNvPr id="201" name="Imagem 200">
            <a:extLst>
              <a:ext uri="{FF2B5EF4-FFF2-40B4-BE49-F238E27FC236}">
                <a16:creationId xmlns:a16="http://schemas.microsoft.com/office/drawing/2014/main" id="{089C828C-C866-4F05-8FA2-44AEEECC9A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3282" y="806960"/>
            <a:ext cx="152155" cy="189266"/>
          </a:xfrm>
          <a:prstGeom prst="rect">
            <a:avLst/>
          </a:prstGeom>
        </p:spPr>
      </p:pic>
      <p:pic>
        <p:nvPicPr>
          <p:cNvPr id="202" name="Imagem 201">
            <a:extLst>
              <a:ext uri="{FF2B5EF4-FFF2-40B4-BE49-F238E27FC236}">
                <a16:creationId xmlns:a16="http://schemas.microsoft.com/office/drawing/2014/main" id="{B91D8465-4AC1-4656-A2BF-6B3B5FDA22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2507" y="806960"/>
            <a:ext cx="152155" cy="189266"/>
          </a:xfrm>
          <a:prstGeom prst="rect">
            <a:avLst/>
          </a:prstGeom>
        </p:spPr>
      </p:pic>
      <p:sp>
        <p:nvSpPr>
          <p:cNvPr id="203" name="CaixaDeTexto 202">
            <a:extLst>
              <a:ext uri="{FF2B5EF4-FFF2-40B4-BE49-F238E27FC236}">
                <a16:creationId xmlns:a16="http://schemas.microsoft.com/office/drawing/2014/main" id="{C9DCC34B-0118-417F-ADCD-64CF9E1EEF7A}"/>
              </a:ext>
            </a:extLst>
          </p:cNvPr>
          <p:cNvSpPr txBox="1"/>
          <p:nvPr/>
        </p:nvSpPr>
        <p:spPr>
          <a:xfrm>
            <a:off x="7438821" y="716927"/>
            <a:ext cx="199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Edital</a:t>
            </a:r>
          </a:p>
        </p:txBody>
      </p:sp>
      <p:sp>
        <p:nvSpPr>
          <p:cNvPr id="204" name="CaixaDeTexto 203">
            <a:extLst>
              <a:ext uri="{FF2B5EF4-FFF2-40B4-BE49-F238E27FC236}">
                <a16:creationId xmlns:a16="http://schemas.microsoft.com/office/drawing/2014/main" id="{90911799-EF5F-42D9-8A43-075D3F0532B4}"/>
              </a:ext>
            </a:extLst>
          </p:cNvPr>
          <p:cNvSpPr txBox="1"/>
          <p:nvPr/>
        </p:nvSpPr>
        <p:spPr>
          <a:xfrm>
            <a:off x="8936520" y="716927"/>
            <a:ext cx="172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Leilão</a:t>
            </a:r>
          </a:p>
        </p:txBody>
      </p:sp>
      <p:sp>
        <p:nvSpPr>
          <p:cNvPr id="205" name="CaixaDeTexto 204">
            <a:extLst>
              <a:ext uri="{FF2B5EF4-FFF2-40B4-BE49-F238E27FC236}">
                <a16:creationId xmlns:a16="http://schemas.microsoft.com/office/drawing/2014/main" id="{E757F36E-3EC3-4D91-8993-0D8689D707EF}"/>
              </a:ext>
            </a:extLst>
          </p:cNvPr>
          <p:cNvSpPr txBox="1"/>
          <p:nvPr/>
        </p:nvSpPr>
        <p:spPr>
          <a:xfrm>
            <a:off x="3905929" y="716927"/>
            <a:ext cx="1059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/>
              <a:t>Estudos</a:t>
            </a:r>
          </a:p>
        </p:txBody>
      </p:sp>
      <p:sp>
        <p:nvSpPr>
          <p:cNvPr id="206" name="CaixaDeTexto 205">
            <a:extLst>
              <a:ext uri="{FF2B5EF4-FFF2-40B4-BE49-F238E27FC236}">
                <a16:creationId xmlns:a16="http://schemas.microsoft.com/office/drawing/2014/main" id="{90911799-EF5F-42D9-8A43-075D3F0532B4}"/>
              </a:ext>
            </a:extLst>
          </p:cNvPr>
          <p:cNvSpPr txBox="1"/>
          <p:nvPr/>
        </p:nvSpPr>
        <p:spPr>
          <a:xfrm>
            <a:off x="10271336" y="732316"/>
            <a:ext cx="172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Contrato</a:t>
            </a:r>
          </a:p>
        </p:txBody>
      </p:sp>
      <p:pic>
        <p:nvPicPr>
          <p:cNvPr id="207" name="Imagem 206">
            <a:extLst>
              <a:ext uri="{FF2B5EF4-FFF2-40B4-BE49-F238E27FC236}">
                <a16:creationId xmlns:a16="http://schemas.microsoft.com/office/drawing/2014/main" id="{B91D8465-4AC1-4656-A2BF-6B3B5FDA22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6572" y="840606"/>
            <a:ext cx="152155" cy="189266"/>
          </a:xfrm>
          <a:prstGeom prst="rect">
            <a:avLst/>
          </a:prstGeom>
        </p:spPr>
      </p:pic>
      <p:sp>
        <p:nvSpPr>
          <p:cNvPr id="211" name="CaixaDeTexto 210">
            <a:extLst>
              <a:ext uri="{FF2B5EF4-FFF2-40B4-BE49-F238E27FC236}">
                <a16:creationId xmlns:a16="http://schemas.microsoft.com/office/drawing/2014/main" id="{C9DCC34B-0118-417F-ADCD-64CF9E1EEF7A}"/>
              </a:ext>
            </a:extLst>
          </p:cNvPr>
          <p:cNvSpPr txBox="1"/>
          <p:nvPr/>
        </p:nvSpPr>
        <p:spPr>
          <a:xfrm>
            <a:off x="7412815" y="2046945"/>
            <a:ext cx="19920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/>
              <a:t>1º trim. 2020</a:t>
            </a:r>
          </a:p>
        </p:txBody>
      </p:sp>
      <p:sp>
        <p:nvSpPr>
          <p:cNvPr id="213" name="CaixaDeTexto 212">
            <a:extLst>
              <a:ext uri="{FF2B5EF4-FFF2-40B4-BE49-F238E27FC236}">
                <a16:creationId xmlns:a16="http://schemas.microsoft.com/office/drawing/2014/main" id="{C9DCC34B-0118-417F-ADCD-64CF9E1EEF7A}"/>
              </a:ext>
            </a:extLst>
          </p:cNvPr>
          <p:cNvSpPr txBox="1"/>
          <p:nvPr/>
        </p:nvSpPr>
        <p:spPr>
          <a:xfrm>
            <a:off x="8825303" y="2043228"/>
            <a:ext cx="19920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/>
              <a:t>2º trim. 2020</a:t>
            </a:r>
          </a:p>
        </p:txBody>
      </p:sp>
      <p:sp>
        <p:nvSpPr>
          <p:cNvPr id="108" name="CaixaDeTexto 107">
            <a:extLst>
              <a:ext uri="{FF2B5EF4-FFF2-40B4-BE49-F238E27FC236}">
                <a16:creationId xmlns:a16="http://schemas.microsoft.com/office/drawing/2014/main" id="{A3F374BF-A309-4E8C-9A81-85F59C583CAE}"/>
              </a:ext>
            </a:extLst>
          </p:cNvPr>
          <p:cNvSpPr txBox="1"/>
          <p:nvPr/>
        </p:nvSpPr>
        <p:spPr>
          <a:xfrm>
            <a:off x="5292054" y="4042472"/>
            <a:ext cx="17247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i="1" dirty="0"/>
              <a:t>01/07/2019</a:t>
            </a:r>
          </a:p>
        </p:txBody>
      </p:sp>
      <p:sp>
        <p:nvSpPr>
          <p:cNvPr id="112" name="CaixaDeTexto 111">
            <a:extLst>
              <a:ext uri="{FF2B5EF4-FFF2-40B4-BE49-F238E27FC236}">
                <a16:creationId xmlns:a16="http://schemas.microsoft.com/office/drawing/2014/main" id="{A3F374BF-A309-4E8C-9A81-85F59C583CAE}"/>
              </a:ext>
            </a:extLst>
          </p:cNvPr>
          <p:cNvSpPr txBox="1"/>
          <p:nvPr/>
        </p:nvSpPr>
        <p:spPr>
          <a:xfrm>
            <a:off x="5318330" y="4604776"/>
            <a:ext cx="17247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i="1" dirty="0"/>
              <a:t>01/07/2019</a:t>
            </a:r>
          </a:p>
        </p:txBody>
      </p:sp>
      <p:sp>
        <p:nvSpPr>
          <p:cNvPr id="113" name="Elipse 112"/>
          <p:cNvSpPr/>
          <p:nvPr/>
        </p:nvSpPr>
        <p:spPr>
          <a:xfrm>
            <a:off x="4392236" y="5478040"/>
            <a:ext cx="256877" cy="256877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22" name="Picture 2" descr="Z:\PPI\COMUNICAÇÃO\Internacional\NY\586383a07d90850fc3ce290f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5699" y="4315775"/>
            <a:ext cx="315291" cy="31529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2" descr="Z:\PPI\COMUNICAÇÃO\Internacional\NY\586383a07d90850fc3ce290f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2999" y="3782375"/>
            <a:ext cx="315291" cy="31529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6" name="Conector reto 105">
            <a:extLst>
              <a:ext uri="{FF2B5EF4-FFF2-40B4-BE49-F238E27FC236}">
                <a16:creationId xmlns:a16="http://schemas.microsoft.com/office/drawing/2014/main" id="{F91D3108-4D33-43C0-9BAB-A6C6E50D58A9}"/>
              </a:ext>
            </a:extLst>
          </p:cNvPr>
          <p:cNvCxnSpPr>
            <a:cxnSpLocks/>
          </p:cNvCxnSpPr>
          <p:nvPr/>
        </p:nvCxnSpPr>
        <p:spPr>
          <a:xfrm>
            <a:off x="4101636" y="1390270"/>
            <a:ext cx="73769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CaixaDeTexto 106"/>
          <p:cNvSpPr txBox="1"/>
          <p:nvPr/>
        </p:nvSpPr>
        <p:spPr>
          <a:xfrm>
            <a:off x="50257" y="1176001"/>
            <a:ext cx="3459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Tx/>
              <a:buChar char="-"/>
            </a:pPr>
            <a:r>
              <a:rPr lang="en-US" sz="2000" dirty="0"/>
              <a:t>EF-170 – </a:t>
            </a:r>
            <a:r>
              <a:rPr lang="pt-BR" sz="2000" dirty="0"/>
              <a:t>Ferrogrão</a:t>
            </a:r>
          </a:p>
        </p:txBody>
      </p:sp>
      <p:sp>
        <p:nvSpPr>
          <p:cNvPr id="114" name="Elipse 113"/>
          <p:cNvSpPr/>
          <p:nvPr/>
        </p:nvSpPr>
        <p:spPr>
          <a:xfrm>
            <a:off x="7035662" y="1253589"/>
            <a:ext cx="256877" cy="256877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1" name="Elipse 120"/>
          <p:cNvSpPr/>
          <p:nvPr/>
        </p:nvSpPr>
        <p:spPr>
          <a:xfrm>
            <a:off x="8272951" y="1253589"/>
            <a:ext cx="256877" cy="256877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2" name="Elipse 131"/>
          <p:cNvSpPr/>
          <p:nvPr/>
        </p:nvSpPr>
        <p:spPr>
          <a:xfrm>
            <a:off x="9637023" y="1253589"/>
            <a:ext cx="256877" cy="256877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33" name="Picture 2" descr="Z:\PPI\COMUNICAÇÃO\Internacional\NY\586383a07d90850fc3ce290f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4665" y="1224381"/>
            <a:ext cx="315291" cy="31529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CaixaDeTexto 135">
            <a:extLst>
              <a:ext uri="{FF2B5EF4-FFF2-40B4-BE49-F238E27FC236}">
                <a16:creationId xmlns:a16="http://schemas.microsoft.com/office/drawing/2014/main" id="{E757F36E-3EC3-4D91-8993-0D8689D707EF}"/>
              </a:ext>
            </a:extLst>
          </p:cNvPr>
          <p:cNvSpPr txBox="1"/>
          <p:nvPr/>
        </p:nvSpPr>
        <p:spPr>
          <a:xfrm>
            <a:off x="3813979" y="1491248"/>
            <a:ext cx="11766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i="1" dirty="0"/>
              <a:t>19/05/2017</a:t>
            </a:r>
          </a:p>
        </p:txBody>
      </p:sp>
      <p:sp>
        <p:nvSpPr>
          <p:cNvPr id="147" name="Elipse 146"/>
          <p:cNvSpPr/>
          <p:nvPr/>
        </p:nvSpPr>
        <p:spPr>
          <a:xfrm>
            <a:off x="5722676" y="1262902"/>
            <a:ext cx="256877" cy="256877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3" name="Elipse 162"/>
          <p:cNvSpPr/>
          <p:nvPr/>
        </p:nvSpPr>
        <p:spPr>
          <a:xfrm>
            <a:off x="11033600" y="1225112"/>
            <a:ext cx="256877" cy="256877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5" name="CaixaDeTexto 164">
            <a:extLst>
              <a:ext uri="{FF2B5EF4-FFF2-40B4-BE49-F238E27FC236}">
                <a16:creationId xmlns:a16="http://schemas.microsoft.com/office/drawing/2014/main" id="{90911799-EF5F-42D9-8A43-075D3F0532B4}"/>
              </a:ext>
            </a:extLst>
          </p:cNvPr>
          <p:cNvSpPr txBox="1"/>
          <p:nvPr/>
        </p:nvSpPr>
        <p:spPr>
          <a:xfrm>
            <a:off x="10299654" y="1469646"/>
            <a:ext cx="17247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/>
              <a:t>4º Trim.2020</a:t>
            </a:r>
          </a:p>
        </p:txBody>
      </p:sp>
      <p:sp>
        <p:nvSpPr>
          <p:cNvPr id="166" name="CaixaDeTexto 165">
            <a:extLst>
              <a:ext uri="{FF2B5EF4-FFF2-40B4-BE49-F238E27FC236}">
                <a16:creationId xmlns:a16="http://schemas.microsoft.com/office/drawing/2014/main" id="{C9DCC34B-0118-417F-ADCD-64CF9E1EEF7A}"/>
              </a:ext>
            </a:extLst>
          </p:cNvPr>
          <p:cNvSpPr txBox="1"/>
          <p:nvPr/>
        </p:nvSpPr>
        <p:spPr>
          <a:xfrm>
            <a:off x="7397950" y="1501030"/>
            <a:ext cx="19920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/>
              <a:t>2º trim. 2020</a:t>
            </a:r>
          </a:p>
        </p:txBody>
      </p:sp>
      <p:sp>
        <p:nvSpPr>
          <p:cNvPr id="168" name="CaixaDeTexto 167">
            <a:extLst>
              <a:ext uri="{FF2B5EF4-FFF2-40B4-BE49-F238E27FC236}">
                <a16:creationId xmlns:a16="http://schemas.microsoft.com/office/drawing/2014/main" id="{C9DCC34B-0118-417F-ADCD-64CF9E1EEF7A}"/>
              </a:ext>
            </a:extLst>
          </p:cNvPr>
          <p:cNvSpPr txBox="1"/>
          <p:nvPr/>
        </p:nvSpPr>
        <p:spPr>
          <a:xfrm>
            <a:off x="8814127" y="1489879"/>
            <a:ext cx="19920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/>
              <a:t>3º trim. 2020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1029">
        <p159:morph option="byObject"/>
      </p:transition>
    </mc:Choice>
    <mc:Fallback>
      <p:transition spd="slow" advTm="10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tângulo: Cantos Arredondados 45">
            <a:extLst>
              <a:ext uri="{FF2B5EF4-FFF2-40B4-BE49-F238E27FC236}">
                <a16:creationId xmlns:a16="http://schemas.microsoft.com/office/drawing/2014/main" id="{2803CD97-0E35-4567-8D31-8C591AD43FC9}"/>
              </a:ext>
            </a:extLst>
          </p:cNvPr>
          <p:cNvSpPr/>
          <p:nvPr/>
        </p:nvSpPr>
        <p:spPr>
          <a:xfrm>
            <a:off x="401350" y="1661857"/>
            <a:ext cx="11664000" cy="12868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2" name="Espaço Reservado para Conteúdo 11">
            <a:extLst>
              <a:ext uri="{FF2B5EF4-FFF2-40B4-BE49-F238E27FC236}">
                <a16:creationId xmlns:a16="http://schemas.microsoft.com/office/drawing/2014/main" id="{6BFB0607-5F3F-4AC6-9E28-BD96854308C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29914" y="1089025"/>
          <a:ext cx="10757274" cy="421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" name="Título 2">
            <a:extLst>
              <a:ext uri="{FF2B5EF4-FFF2-40B4-BE49-F238E27FC236}">
                <a16:creationId xmlns:a16="http://schemas.microsoft.com/office/drawing/2014/main" id="{ABE909BE-16A9-47D5-B521-899B7A3BD740}"/>
              </a:ext>
            </a:extLst>
          </p:cNvPr>
          <p:cNvSpPr txBox="1">
            <a:spLocks/>
          </p:cNvSpPr>
          <p:nvPr/>
        </p:nvSpPr>
        <p:spPr>
          <a:xfrm>
            <a:off x="840662" y="189567"/>
            <a:ext cx="7741636" cy="7778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Pipeline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F072440D-DAFC-4F33-89E8-6D6A9B28112F}"/>
              </a:ext>
            </a:extLst>
          </p:cNvPr>
          <p:cNvSpPr/>
          <p:nvPr/>
        </p:nvSpPr>
        <p:spPr>
          <a:xfrm>
            <a:off x="192773" y="947917"/>
            <a:ext cx="8264913" cy="6465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187772BB-083F-45E7-855D-19CD8C41E8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2" y="189567"/>
            <a:ext cx="694799" cy="777875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3D7750D8-207E-42C1-B038-1EDC3AA37338}"/>
              </a:ext>
            </a:extLst>
          </p:cNvPr>
          <p:cNvGrpSpPr/>
          <p:nvPr/>
        </p:nvGrpSpPr>
        <p:grpSpPr>
          <a:xfrm>
            <a:off x="707670" y="1770919"/>
            <a:ext cx="10565488" cy="1100890"/>
            <a:chOff x="98070" y="5111836"/>
            <a:chExt cx="10565488" cy="1100890"/>
          </a:xfrm>
        </p:grpSpPr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8F7EDE0B-1E8C-4BCE-9390-E4B77520F877}"/>
                </a:ext>
              </a:extLst>
            </p:cNvPr>
            <p:cNvSpPr/>
            <p:nvPr/>
          </p:nvSpPr>
          <p:spPr>
            <a:xfrm>
              <a:off x="840661" y="5161688"/>
              <a:ext cx="3167848" cy="74789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Renovação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: </a:t>
              </a: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Rumo MP (1.989 km)</a:t>
              </a:r>
            </a:p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 investimento em: FICO (383 km)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Total 2.372 km | </a:t>
              </a:r>
              <a:r>
                <a:rPr lang="pt-BR" sz="1400" b="1" dirty="0">
                  <a:solidFill>
                    <a:prstClr val="black"/>
                  </a:solidFill>
                </a:rPr>
                <a:t>Pelo menos R</a:t>
              </a: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$ 8,52 Bi</a:t>
              </a:r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B1E591A0-99D2-4071-A510-973956092F2E}"/>
                </a:ext>
              </a:extLst>
            </p:cNvPr>
            <p:cNvSpPr/>
            <p:nvPr/>
          </p:nvSpPr>
          <p:spPr>
            <a:xfrm>
              <a:off x="4114047" y="5132430"/>
              <a:ext cx="2920182" cy="10802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Renovação</a:t>
              </a:r>
              <a:r>
                <a: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:</a:t>
              </a: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MRS (1.686 km</a:t>
              </a:r>
              <a:r>
                <a:rPr lang="pt-BR" sz="1200" dirty="0">
                  <a:solidFill>
                    <a:prstClr val="black"/>
                  </a:solidFill>
                </a:rPr>
                <a:t>), EFC (892 km), EFVM (895 km)</a:t>
              </a:r>
              <a:endPara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Concessões:</a:t>
              </a: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Ferrogrão (933 km), FIOL – Ilhéus – Caetité (537 km)</a:t>
              </a:r>
            </a:p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Total 4.943 km | Total R$ 47,07 Bi</a:t>
              </a:r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E9ED33D1-A216-4D66-885D-D8334A813120}"/>
                </a:ext>
              </a:extLst>
            </p:cNvPr>
            <p:cNvSpPr/>
            <p:nvPr/>
          </p:nvSpPr>
          <p:spPr>
            <a:xfrm>
              <a:off x="6900328" y="5111836"/>
              <a:ext cx="3763230" cy="10802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Renovação</a:t>
              </a:r>
              <a:r>
                <a: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: </a:t>
              </a:r>
              <a:r>
                <a:rPr lang="pt-BR" sz="1200" dirty="0">
                  <a:solidFill>
                    <a:prstClr val="black"/>
                  </a:solidFill>
                </a:rPr>
                <a:t>FCA (7.215 km), Rumo </a:t>
              </a: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Malha Sul (7.265 km) e Malha Oeste (1.945 km) </a:t>
              </a:r>
            </a:p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Concessões: </a:t>
              </a: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FICO – Água Boa – Lucas (380 km)                                FIOL – Caetité – Barreiras – Figueirópolis (1.005 km)</a:t>
              </a:r>
            </a:p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Pelo menos 17.800 km | Pelo menos R$ 8,1 Bi</a:t>
              </a:r>
            </a:p>
          </p:txBody>
        </p:sp>
        <p:pic>
          <p:nvPicPr>
            <p:cNvPr id="39" name="Imagem 38">
              <a:extLst>
                <a:ext uri="{FF2B5EF4-FFF2-40B4-BE49-F238E27FC236}">
                  <a16:creationId xmlns:a16="http://schemas.microsoft.com/office/drawing/2014/main" id="{0FE18D43-3536-40B2-AFA7-C1570BA6E3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06" r="26714"/>
            <a:stretch/>
          </p:blipFill>
          <p:spPr>
            <a:xfrm>
              <a:off x="98070" y="5348262"/>
              <a:ext cx="806737" cy="672075"/>
            </a:xfrm>
            <a:prstGeom prst="rect">
              <a:avLst/>
            </a:prstGeom>
          </p:spPr>
        </p:pic>
      </p:grp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5A3222E0-793B-45B7-B479-7DA26706B866}"/>
              </a:ext>
            </a:extLst>
          </p:cNvPr>
          <p:cNvSpPr txBox="1"/>
          <p:nvPr/>
        </p:nvSpPr>
        <p:spPr>
          <a:xfrm>
            <a:off x="0" y="6604000"/>
            <a:ext cx="1905000" cy="25391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pt-BR" sz="1050" i="1" dirty="0"/>
              <a:t>SFPP - 17/11/2019</a:t>
            </a:r>
          </a:p>
        </p:txBody>
      </p:sp>
      <p:sp>
        <p:nvSpPr>
          <p:cNvPr id="43" name="Espaço Reservado para Número de Slide 1">
            <a:extLst>
              <a:ext uri="{FF2B5EF4-FFF2-40B4-BE49-F238E27FC236}">
                <a16:creationId xmlns:a16="http://schemas.microsoft.com/office/drawing/2014/main" id="{1DD2F7CB-404E-4BEC-A9ED-741E9097EAF0}"/>
              </a:ext>
            </a:extLst>
          </p:cNvPr>
          <p:cNvSpPr txBox="1">
            <a:spLocks/>
          </p:cNvSpPr>
          <p:nvPr/>
        </p:nvSpPr>
        <p:spPr>
          <a:xfrm>
            <a:off x="9406223" y="644414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1AFE69-7FAE-4DBF-9CA2-1F8A3D794A6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20C47AEA-5C96-4448-B234-E85B77AC41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76654" y="3472033"/>
            <a:ext cx="6513392" cy="2296942"/>
          </a:xfrm>
          <a:prstGeom prst="rect">
            <a:avLst/>
          </a:prstGeom>
        </p:spPr>
      </p:pic>
      <p:pic>
        <p:nvPicPr>
          <p:cNvPr id="38" name="Imagem 37">
            <a:extLst>
              <a:ext uri="{FF2B5EF4-FFF2-40B4-BE49-F238E27FC236}">
                <a16:creationId xmlns:a16="http://schemas.microsoft.com/office/drawing/2014/main" id="{6DB72820-BFA3-4B24-9948-0F1A462537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13103" y="58208"/>
            <a:ext cx="1076469" cy="93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9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71B6E61A-E25C-584A-91FE-97955AB095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389086" y="3136612"/>
            <a:ext cx="5413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spc="300" dirty="0">
                <a:solidFill>
                  <a:srgbClr val="365F2D"/>
                </a:solidFill>
              </a:rPr>
              <a:t>OBRIGADO!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13DA104-1F75-AA49-8305-F1155B9A64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148" y="0"/>
            <a:ext cx="2265852" cy="444284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01A6B6CB-106E-5944-8DDA-A9962D33C386}"/>
              </a:ext>
            </a:extLst>
          </p:cNvPr>
          <p:cNvSpPr/>
          <p:nvPr/>
        </p:nvSpPr>
        <p:spPr>
          <a:xfrm>
            <a:off x="7552377" y="5898615"/>
            <a:ext cx="47475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ct val="99583"/>
              </a:lnSpc>
            </a:pPr>
            <a:r>
              <a:rPr lang="pt-BR" altLang="zh-CN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Fábio Rogério T Dias de A Carvalho</a:t>
            </a:r>
          </a:p>
          <a:p>
            <a:pPr algn="ctr" hangingPunct="0">
              <a:lnSpc>
                <a:spcPct val="99583"/>
              </a:lnSpc>
            </a:pPr>
            <a:r>
              <a:rPr lang="pt-BR" altLang="zh-CN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Diretor de Estruturação e Articulação de Parcerias</a:t>
            </a:r>
            <a:endParaRPr lang="en-US" altLang="zh-CN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A91AFE69-7FAE-4DBF-9CA2-1F8A3D794A61}" type="slidenum">
              <a:rPr lang="pt-BR" smtClean="0"/>
              <a:pPr/>
              <a:t>14</a:t>
            </a:fld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1F8DBDC-7B15-4416-8798-B37698B49E31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93357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12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43E2E33-2083-49BE-830E-19101FBAE959}"/>
              </a:ext>
            </a:extLst>
          </p:cNvPr>
          <p:cNvSpPr/>
          <p:nvPr/>
        </p:nvSpPr>
        <p:spPr>
          <a:xfrm>
            <a:off x="410197" y="1057881"/>
            <a:ext cx="9355126" cy="5477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CBB01CBE-2567-447F-A99D-B9A5C76E591C}"/>
              </a:ext>
            </a:extLst>
          </p:cNvPr>
          <p:cNvSpPr txBox="1">
            <a:spLocks/>
          </p:cNvSpPr>
          <p:nvPr/>
        </p:nvSpPr>
        <p:spPr>
          <a:xfrm>
            <a:off x="570275" y="382908"/>
            <a:ext cx="9452956" cy="6866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200" b="1" cap="small" dirty="0">
                <a:solidFill>
                  <a:schemeClr val="bg1"/>
                </a:solidFill>
                <a:cs typeface="FrankRuehl" panose="020E0503060101010101" pitchFamily="34" charset="-79"/>
              </a:rPr>
              <a:t>Déficit de Infraestrutura no Brasil</a:t>
            </a:r>
            <a:endParaRPr lang="en-US" sz="3200" b="1" cap="sm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EFE6087-935D-47DB-A94D-B27280C2CE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2908"/>
            <a:ext cx="570277" cy="741554"/>
          </a:xfrm>
          <a:prstGeom prst="rect">
            <a:avLst/>
          </a:prstGeom>
        </p:spPr>
      </p:pic>
      <p:sp>
        <p:nvSpPr>
          <p:cNvPr id="15" name="Espaço Reservado para Número de Slide 1">
            <a:extLst>
              <a:ext uri="{FF2B5EF4-FFF2-40B4-BE49-F238E27FC236}">
                <a16:creationId xmlns:a16="http://schemas.microsoft.com/office/drawing/2014/main" id="{C6A9AE86-63FF-40FB-AF3A-5D79261995F0}"/>
              </a:ext>
            </a:extLst>
          </p:cNvPr>
          <p:cNvSpPr txBox="1">
            <a:spLocks/>
          </p:cNvSpPr>
          <p:nvPr/>
        </p:nvSpPr>
        <p:spPr>
          <a:xfrm>
            <a:off x="9406223" y="644414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1AFE69-7FAE-4DBF-9CA2-1F8A3D794A61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EF28AD1-D6BB-4A50-A787-C0B28DFA895A}"/>
              </a:ext>
            </a:extLst>
          </p:cNvPr>
          <p:cNvSpPr txBox="1"/>
          <p:nvPr/>
        </p:nvSpPr>
        <p:spPr>
          <a:xfrm>
            <a:off x="685800" y="1439140"/>
            <a:ext cx="85541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Investir em infraestrutura é uma necessidade:</a:t>
            </a:r>
          </a:p>
          <a:p>
            <a:endParaRPr lang="pt-B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Permite que o país detenha capacidade de competitividade global;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Incrementa o desenvolvimento nacional e regional; 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Gera emprego e renda.</a:t>
            </a:r>
          </a:p>
          <a:p>
            <a:endParaRPr lang="pt-BR" dirty="0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EC4759B5-8792-4C36-B12E-9DA90E16D946}"/>
              </a:ext>
            </a:extLst>
          </p:cNvPr>
          <p:cNvGrpSpPr/>
          <p:nvPr/>
        </p:nvGrpSpPr>
        <p:grpSpPr>
          <a:xfrm>
            <a:off x="8349997" y="1287110"/>
            <a:ext cx="3472224" cy="1813856"/>
            <a:chOff x="8349997" y="1287110"/>
            <a:chExt cx="3472224" cy="1813856"/>
          </a:xfrm>
        </p:grpSpPr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CCEE96C7-A126-426A-BB16-C044DCC357C9}"/>
                </a:ext>
              </a:extLst>
            </p:cNvPr>
            <p:cNvGrpSpPr/>
            <p:nvPr/>
          </p:nvGrpSpPr>
          <p:grpSpPr>
            <a:xfrm>
              <a:off x="8349997" y="1690066"/>
              <a:ext cx="1641674" cy="1067088"/>
              <a:chOff x="1134093" y="585484"/>
              <a:chExt cx="1641674" cy="1067088"/>
            </a:xfrm>
            <a:scene3d>
              <a:camera prst="obliqueTopLeft"/>
              <a:lightRig rig="threePt" dir="t"/>
            </a:scene3d>
          </p:grpSpPr>
          <p:sp>
            <p:nvSpPr>
              <p:cNvPr id="19" name="Retângulo: Cantos Arredondados 18">
                <a:extLst>
                  <a:ext uri="{FF2B5EF4-FFF2-40B4-BE49-F238E27FC236}">
                    <a16:creationId xmlns:a16="http://schemas.microsoft.com/office/drawing/2014/main" id="{360C71F9-AD4E-4006-BB8C-EE44FFA2C46D}"/>
                  </a:ext>
                </a:extLst>
              </p:cNvPr>
              <p:cNvSpPr/>
              <p:nvPr/>
            </p:nvSpPr>
            <p:spPr>
              <a:xfrm>
                <a:off x="1134093" y="585484"/>
                <a:ext cx="1641674" cy="1067088"/>
              </a:xfrm>
              <a:prstGeom prst="roundRect">
                <a:avLst/>
              </a:prstGeom>
              <a:solidFill>
                <a:srgbClr val="EAF4E4">
                  <a:alpha val="94118"/>
                </a:srgbClr>
              </a:solidFill>
              <a:ln w="38100"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Retângulo: Cantos Arredondados 4">
                <a:extLst>
                  <a:ext uri="{FF2B5EF4-FFF2-40B4-BE49-F238E27FC236}">
                    <a16:creationId xmlns:a16="http://schemas.microsoft.com/office/drawing/2014/main" id="{D4191933-E91D-4864-8243-AE16675021B8}"/>
                  </a:ext>
                </a:extLst>
              </p:cNvPr>
              <p:cNvSpPr txBox="1"/>
              <p:nvPr/>
            </p:nvSpPr>
            <p:spPr>
              <a:xfrm>
                <a:off x="1186184" y="637575"/>
                <a:ext cx="1537492" cy="9629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t-BR" sz="2000" b="1" kern="1200" cap="small" dirty="0">
                    <a:solidFill>
                      <a:schemeClr val="accent6">
                        <a:lumMod val="50000"/>
                      </a:schemeClr>
                    </a:solidFill>
                    <a:latin typeface="+mj-lt"/>
                    <a:sym typeface="Wingdings" panose="05000000000000000000" pitchFamily="2" charset="2"/>
                  </a:rPr>
                  <a:t>U$ 1,00</a:t>
                </a:r>
              </a:p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t-BR" sz="2000" b="1" kern="1200" cap="small" dirty="0">
                    <a:solidFill>
                      <a:schemeClr val="accent6">
                        <a:lumMod val="50000"/>
                      </a:schemeClr>
                    </a:solidFill>
                    <a:latin typeface="+mj-lt"/>
                    <a:sym typeface="Wingdings" panose="05000000000000000000" pitchFamily="2" charset="2"/>
                  </a:rPr>
                  <a:t>Infraestrutura</a:t>
                </a:r>
                <a:endParaRPr lang="pt-BR" sz="1800" b="1" kern="1200" dirty="0">
                  <a:solidFill>
                    <a:schemeClr val="accent6">
                      <a:lumMod val="50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14" name="Conector reto 5">
              <a:extLst>
                <a:ext uri="{FF2B5EF4-FFF2-40B4-BE49-F238E27FC236}">
                  <a16:creationId xmlns:a16="http://schemas.microsoft.com/office/drawing/2014/main" id="{3B59550F-A8DF-4744-9358-96150CD5AC8C}"/>
                </a:ext>
              </a:extLst>
            </p:cNvPr>
            <p:cNvSpPr/>
            <p:nvPr/>
          </p:nvSpPr>
          <p:spPr>
            <a:xfrm>
              <a:off x="9177106" y="1287110"/>
              <a:ext cx="1813856" cy="181385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61344" y="390571"/>
                  </a:moveTo>
                  <a:arcTo wR="906928" hR="906928" stAng="12882279" swAng="6566842"/>
                </a:path>
              </a:pathLst>
            </a:custGeom>
            <a:noFill/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DACF9B0C-7F34-4F83-89AB-E3EEA303FE52}"/>
                </a:ext>
              </a:extLst>
            </p:cNvPr>
            <p:cNvGrpSpPr/>
            <p:nvPr/>
          </p:nvGrpSpPr>
          <p:grpSpPr>
            <a:xfrm>
              <a:off x="10180547" y="1675121"/>
              <a:ext cx="1641674" cy="1067088"/>
              <a:chOff x="2964643" y="570539"/>
              <a:chExt cx="1641674" cy="1067088"/>
            </a:xfrm>
            <a:scene3d>
              <a:camera prst="obliqueTopLeft"/>
              <a:lightRig rig="threePt" dir="t"/>
            </a:scene3d>
          </p:grpSpPr>
          <p:sp>
            <p:nvSpPr>
              <p:cNvPr id="17" name="Retângulo: Cantos Arredondados 16">
                <a:extLst>
                  <a:ext uri="{FF2B5EF4-FFF2-40B4-BE49-F238E27FC236}">
                    <a16:creationId xmlns:a16="http://schemas.microsoft.com/office/drawing/2014/main" id="{2829E48C-3E14-423C-B46A-D7E82BC4FF7F}"/>
                  </a:ext>
                </a:extLst>
              </p:cNvPr>
              <p:cNvSpPr/>
              <p:nvPr/>
            </p:nvSpPr>
            <p:spPr>
              <a:xfrm>
                <a:off x="2964643" y="570539"/>
                <a:ext cx="1641674" cy="1067088"/>
              </a:xfrm>
              <a:prstGeom prst="roundRect">
                <a:avLst/>
              </a:prstGeom>
              <a:solidFill>
                <a:srgbClr val="EAF4E4">
                  <a:alpha val="94118"/>
                </a:srgbClr>
              </a:solidFill>
              <a:ln w="38100"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Retângulo: Cantos Arredondados 7">
                <a:extLst>
                  <a:ext uri="{FF2B5EF4-FFF2-40B4-BE49-F238E27FC236}">
                    <a16:creationId xmlns:a16="http://schemas.microsoft.com/office/drawing/2014/main" id="{C12634E3-CF2D-460F-AF16-61F07F08FEC1}"/>
                  </a:ext>
                </a:extLst>
              </p:cNvPr>
              <p:cNvSpPr txBox="1"/>
              <p:nvPr/>
            </p:nvSpPr>
            <p:spPr>
              <a:xfrm>
                <a:off x="3016734" y="622630"/>
                <a:ext cx="1537492" cy="9629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t-BR" sz="2000" b="1" kern="1200" cap="small" dirty="0">
                    <a:solidFill>
                      <a:srgbClr val="70AD47">
                        <a:lumMod val="50000"/>
                      </a:srgbClr>
                    </a:solidFill>
                    <a:latin typeface="Calibri Light"/>
                    <a:ea typeface="+mn-ea"/>
                    <a:cs typeface="+mn-cs"/>
                    <a:sym typeface="Wingdings" panose="05000000000000000000" pitchFamily="2" charset="2"/>
                  </a:rPr>
                  <a:t>US 5,00</a:t>
                </a:r>
              </a:p>
              <a:p>
                <a:pPr marL="0"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t-BR" sz="1800" b="1" kern="1200" dirty="0">
                    <a:solidFill>
                      <a:srgbClr val="70AD47">
                        <a:lumMod val="50000"/>
                      </a:srgbClr>
                    </a:solidFill>
                    <a:latin typeface="Calibri Light"/>
                    <a:ea typeface="+mn-ea"/>
                    <a:cs typeface="+mn-cs"/>
                  </a:rPr>
                  <a:t>Retorno </a:t>
                </a:r>
              </a:p>
            </p:txBody>
          </p:sp>
        </p:grpSp>
      </p:grpSp>
      <p:pic>
        <p:nvPicPr>
          <p:cNvPr id="23" name="Imagem 22">
            <a:extLst>
              <a:ext uri="{FF2B5EF4-FFF2-40B4-BE49-F238E27FC236}">
                <a16:creationId xmlns:a16="http://schemas.microsoft.com/office/drawing/2014/main" id="{76328007-B944-4D8A-A3BC-0F864F1B9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1018" y="2991128"/>
            <a:ext cx="5469964" cy="290236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82F6A0F-B9F5-4F8B-9CA0-7B3EC55AB4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9511" y="382908"/>
            <a:ext cx="1076469" cy="93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78">
        <p14:prism isContent="1"/>
      </p:transition>
    </mc:Choice>
    <mc:Fallback xmlns="">
      <p:transition spd="slow" advTm="69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43E2E33-2083-49BE-830E-19101FBAE959}"/>
              </a:ext>
            </a:extLst>
          </p:cNvPr>
          <p:cNvSpPr/>
          <p:nvPr/>
        </p:nvSpPr>
        <p:spPr>
          <a:xfrm>
            <a:off x="410197" y="1057881"/>
            <a:ext cx="9355126" cy="5477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CBB01CBE-2567-447F-A99D-B9A5C76E591C}"/>
              </a:ext>
            </a:extLst>
          </p:cNvPr>
          <p:cNvSpPr txBox="1">
            <a:spLocks/>
          </p:cNvSpPr>
          <p:nvPr/>
        </p:nvSpPr>
        <p:spPr>
          <a:xfrm>
            <a:off x="570275" y="382908"/>
            <a:ext cx="9452956" cy="6866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200" b="1" cap="small" dirty="0">
                <a:solidFill>
                  <a:schemeClr val="bg1"/>
                </a:solidFill>
                <a:cs typeface="FrankRuehl" panose="020E0503060101010101" pitchFamily="34" charset="-79"/>
              </a:rPr>
              <a:t>Infraestrutura estimula o PIB e gera empregos e renda</a:t>
            </a:r>
            <a:endParaRPr lang="en-US" sz="3200" b="1" cap="sm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EFE6087-935D-47DB-A94D-B27280C2CE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2908"/>
            <a:ext cx="570277" cy="741554"/>
          </a:xfrm>
          <a:prstGeom prst="rect">
            <a:avLst/>
          </a:prstGeom>
        </p:spPr>
      </p:pic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CC9EB4F8-1688-4A10-8A90-02DC82814991}"/>
              </a:ext>
            </a:extLst>
          </p:cNvPr>
          <p:cNvGraphicFramePr/>
          <p:nvPr/>
        </p:nvGraphicFramePr>
        <p:xfrm>
          <a:off x="347994" y="3741983"/>
          <a:ext cx="4206690" cy="2452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8EFD2607-1F56-424D-94F0-D77F98EC202A}"/>
              </a:ext>
            </a:extLst>
          </p:cNvPr>
          <p:cNvGraphicFramePr/>
          <p:nvPr/>
        </p:nvGraphicFramePr>
        <p:xfrm>
          <a:off x="6563543" y="3735960"/>
          <a:ext cx="4833106" cy="2452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46900B51-57C8-465D-999E-337DC5FCD195}"/>
              </a:ext>
            </a:extLst>
          </p:cNvPr>
          <p:cNvGraphicFramePr/>
          <p:nvPr/>
        </p:nvGraphicFramePr>
        <p:xfrm>
          <a:off x="-364222" y="1130026"/>
          <a:ext cx="5757104" cy="2208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7" name="Retângulo 16">
            <a:extLst>
              <a:ext uri="{FF2B5EF4-FFF2-40B4-BE49-F238E27FC236}">
                <a16:creationId xmlns:a16="http://schemas.microsoft.com/office/drawing/2014/main" id="{05A81F33-C933-4AC6-A27B-DA342C0B1B67}"/>
              </a:ext>
            </a:extLst>
          </p:cNvPr>
          <p:cNvSpPr/>
          <p:nvPr/>
        </p:nvSpPr>
        <p:spPr>
          <a:xfrm>
            <a:off x="1637685" y="6290252"/>
            <a:ext cx="36581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Aumento de empregos – cenário atual</a:t>
            </a:r>
            <a:endParaRPr lang="pt-BR" sz="1400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3B15DE36-CC77-432D-A65E-67887F730E0A}"/>
              </a:ext>
            </a:extLst>
          </p:cNvPr>
          <p:cNvSpPr/>
          <p:nvPr/>
        </p:nvSpPr>
        <p:spPr>
          <a:xfrm>
            <a:off x="6769710" y="6290252"/>
            <a:ext cx="4420772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pt-BR" sz="1400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Aumento de empregos – choque de infraestrutura</a:t>
            </a:r>
            <a:endParaRPr lang="pt-BR" sz="1400" dirty="0"/>
          </a:p>
        </p:txBody>
      </p:sp>
      <p:sp>
        <p:nvSpPr>
          <p:cNvPr id="15" name="Espaço Reservado para Número de Slide 1">
            <a:extLst>
              <a:ext uri="{FF2B5EF4-FFF2-40B4-BE49-F238E27FC236}">
                <a16:creationId xmlns:a16="http://schemas.microsoft.com/office/drawing/2014/main" id="{C6A9AE86-63FF-40FB-AF3A-5D79261995F0}"/>
              </a:ext>
            </a:extLst>
          </p:cNvPr>
          <p:cNvSpPr txBox="1">
            <a:spLocks/>
          </p:cNvSpPr>
          <p:nvPr/>
        </p:nvSpPr>
        <p:spPr>
          <a:xfrm>
            <a:off x="9406223" y="644414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1AFE69-7FAE-4DBF-9CA2-1F8A3D794A61}" type="slidenum">
              <a:rPr lang="pt-BR" smtClean="0"/>
              <a:pPr/>
              <a:t>3</a:t>
            </a:fld>
            <a:endParaRPr lang="pt-BR" dirty="0"/>
          </a:p>
        </p:txBody>
      </p:sp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CF8AF76D-530F-4AEF-8045-94464D763617}"/>
              </a:ext>
            </a:extLst>
          </p:cNvPr>
          <p:cNvGraphicFramePr>
            <a:graphicFrameLocks/>
          </p:cNvGraphicFramePr>
          <p:nvPr/>
        </p:nvGraphicFramePr>
        <p:xfrm>
          <a:off x="2698467" y="1341712"/>
          <a:ext cx="6281629" cy="2304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6" name="CaixaDeTexto 25">
            <a:extLst>
              <a:ext uri="{FF2B5EF4-FFF2-40B4-BE49-F238E27FC236}">
                <a16:creationId xmlns:a16="http://schemas.microsoft.com/office/drawing/2014/main" id="{E7D0C25B-DD87-450E-A678-3228FF0718D5}"/>
              </a:ext>
            </a:extLst>
          </p:cNvPr>
          <p:cNvSpPr txBox="1"/>
          <p:nvPr/>
        </p:nvSpPr>
        <p:spPr>
          <a:xfrm>
            <a:off x="1481880" y="1896552"/>
            <a:ext cx="1111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002060"/>
                </a:solidFill>
              </a:rPr>
              <a:t>PIB</a:t>
            </a:r>
          </a:p>
          <a:p>
            <a:pPr algn="ctr"/>
            <a:r>
              <a:rPr lang="pt-BR" sz="1400" b="1" dirty="0">
                <a:solidFill>
                  <a:srgbClr val="002060"/>
                </a:solidFill>
              </a:rPr>
              <a:t>(percentual)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EEBE109C-0F37-4A4C-86C6-774A24D95F1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9511" y="382908"/>
            <a:ext cx="1076469" cy="93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5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1">
        <p14:prism isContent="1"/>
      </p:transition>
    </mc:Choice>
    <mc:Fallback xmlns="">
      <p:transition spd="slow" advTm="368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43E2E33-2083-49BE-830E-19101FBAE959}"/>
              </a:ext>
            </a:extLst>
          </p:cNvPr>
          <p:cNvSpPr/>
          <p:nvPr/>
        </p:nvSpPr>
        <p:spPr>
          <a:xfrm>
            <a:off x="410197" y="1057881"/>
            <a:ext cx="9355126" cy="5477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CBB01CBE-2567-447F-A99D-B9A5C76E591C}"/>
              </a:ext>
            </a:extLst>
          </p:cNvPr>
          <p:cNvSpPr txBox="1">
            <a:spLocks/>
          </p:cNvSpPr>
          <p:nvPr/>
        </p:nvSpPr>
        <p:spPr>
          <a:xfrm>
            <a:off x="570275" y="382908"/>
            <a:ext cx="9452956" cy="6866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200" b="1" cap="small" dirty="0">
                <a:solidFill>
                  <a:schemeClr val="bg1"/>
                </a:solidFill>
                <a:cs typeface="FrankRuehl" panose="020E0503060101010101" pitchFamily="34" charset="-79"/>
              </a:rPr>
              <a:t>Estratégia para o Setor Ferroviário</a:t>
            </a:r>
            <a:endParaRPr lang="en-US" sz="3200" b="1" cap="sm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EFE6087-935D-47DB-A94D-B27280C2CE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2908"/>
            <a:ext cx="570277" cy="741554"/>
          </a:xfrm>
          <a:prstGeom prst="rect">
            <a:avLst/>
          </a:prstGeom>
        </p:spPr>
      </p:pic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46900B51-57C8-465D-999E-337DC5FCD195}"/>
              </a:ext>
            </a:extLst>
          </p:cNvPr>
          <p:cNvGraphicFramePr/>
          <p:nvPr/>
        </p:nvGraphicFramePr>
        <p:xfrm>
          <a:off x="-364222" y="1130026"/>
          <a:ext cx="5757104" cy="2208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Espaço Reservado para Número de Slide 1">
            <a:extLst>
              <a:ext uri="{FF2B5EF4-FFF2-40B4-BE49-F238E27FC236}">
                <a16:creationId xmlns:a16="http://schemas.microsoft.com/office/drawing/2014/main" id="{C6A9AE86-63FF-40FB-AF3A-5D79261995F0}"/>
              </a:ext>
            </a:extLst>
          </p:cNvPr>
          <p:cNvSpPr txBox="1">
            <a:spLocks/>
          </p:cNvSpPr>
          <p:nvPr/>
        </p:nvSpPr>
        <p:spPr>
          <a:xfrm>
            <a:off x="9406223" y="644414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1AFE69-7FAE-4DBF-9CA2-1F8A3D794A61}" type="slidenum">
              <a:rPr lang="pt-BR" smtClean="0"/>
              <a:pPr/>
              <a:t>4</a:t>
            </a:fld>
            <a:endParaRPr lang="pt-BR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EEBE109C-0F37-4A4C-86C6-774A24D95F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9511" y="382908"/>
            <a:ext cx="1076469" cy="933293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BA3CAD2-60F9-4D26-85BC-4CFC85A52C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1169111"/>
              </p:ext>
            </p:extLst>
          </p:nvPr>
        </p:nvGraphicFramePr>
        <p:xfrm>
          <a:off x="268941" y="1069604"/>
          <a:ext cx="10578353" cy="5621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29503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1">
        <p14:prism isContent="1"/>
      </p:transition>
    </mc:Choice>
    <mc:Fallback xmlns="">
      <p:transition spd="slow" advTm="36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AFDF3E-A302-4BB7-8884-296A21C99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85085C-A781-4111-BD8C-5AE740043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C856C4-9133-4223-A10A-0209D1719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F5C71E-4616-4FF7-BC3C-8C1A1A4CE9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FAF588-DCD7-483C-95E8-BD8DA1DA8D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A1695F-BA9C-4005-8195-ED2989E319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43E2E33-2083-49BE-830E-19101FBAE959}"/>
              </a:ext>
            </a:extLst>
          </p:cNvPr>
          <p:cNvSpPr/>
          <p:nvPr/>
        </p:nvSpPr>
        <p:spPr>
          <a:xfrm>
            <a:off x="410197" y="1057881"/>
            <a:ext cx="9355126" cy="5477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CBB01CBE-2567-447F-A99D-B9A5C76E591C}"/>
              </a:ext>
            </a:extLst>
          </p:cNvPr>
          <p:cNvSpPr txBox="1">
            <a:spLocks/>
          </p:cNvSpPr>
          <p:nvPr/>
        </p:nvSpPr>
        <p:spPr>
          <a:xfrm>
            <a:off x="570275" y="382908"/>
            <a:ext cx="9452956" cy="6866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200" b="1" cap="small" dirty="0">
                <a:solidFill>
                  <a:schemeClr val="bg1"/>
                </a:solidFill>
                <a:cs typeface="FrankRuehl" panose="020E0503060101010101" pitchFamily="34" charset="-79"/>
              </a:rPr>
              <a:t>Déficit de Infraestrutura no Brasil</a:t>
            </a:r>
            <a:endParaRPr lang="en-US" sz="3200" b="1" cap="sm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EFE6087-935D-47DB-A94D-B27280C2CE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2908"/>
            <a:ext cx="570277" cy="741554"/>
          </a:xfrm>
          <a:prstGeom prst="rect">
            <a:avLst/>
          </a:prstGeom>
        </p:spPr>
      </p:pic>
      <p:sp>
        <p:nvSpPr>
          <p:cNvPr id="15" name="Espaço Reservado para Número de Slide 1">
            <a:extLst>
              <a:ext uri="{FF2B5EF4-FFF2-40B4-BE49-F238E27FC236}">
                <a16:creationId xmlns:a16="http://schemas.microsoft.com/office/drawing/2014/main" id="{C6A9AE86-63FF-40FB-AF3A-5D79261995F0}"/>
              </a:ext>
            </a:extLst>
          </p:cNvPr>
          <p:cNvSpPr txBox="1">
            <a:spLocks/>
          </p:cNvSpPr>
          <p:nvPr/>
        </p:nvSpPr>
        <p:spPr>
          <a:xfrm>
            <a:off x="9406223" y="644414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1AFE69-7FAE-4DBF-9CA2-1F8A3D794A61}" type="slidenum">
              <a:rPr lang="pt-BR" smtClean="0"/>
              <a:pPr/>
              <a:t>5</a:t>
            </a:fld>
            <a:endParaRPr lang="pt-BR" dirty="0"/>
          </a:p>
        </p:txBody>
      </p:sp>
      <p:pic>
        <p:nvPicPr>
          <p:cNvPr id="10" name="Picture 2" descr="Resultado de imagem para O que Ã© mais importante para assinar um contrato?">
            <a:extLst>
              <a:ext uri="{FF2B5EF4-FFF2-40B4-BE49-F238E27FC236}">
                <a16:creationId xmlns:a16="http://schemas.microsoft.com/office/drawing/2014/main" id="{CDB1B207-7F8C-4F3F-BCA7-CFC3ABF57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160" y="2903741"/>
            <a:ext cx="2211758" cy="184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2" descr="Resultado de imagem para brasÃ£o da republica federativa do brasil">
            <a:extLst>
              <a:ext uri="{FF2B5EF4-FFF2-40B4-BE49-F238E27FC236}">
                <a16:creationId xmlns:a16="http://schemas.microsoft.com/office/drawing/2014/main" id="{6BB6628B-9DAA-4138-8366-4264B54ED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95" y="2799832"/>
            <a:ext cx="1940178" cy="194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BFAAB518-083E-4516-8884-1A3FAD9EAC3F}"/>
              </a:ext>
            </a:extLst>
          </p:cNvPr>
          <p:cNvSpPr/>
          <p:nvPr/>
        </p:nvSpPr>
        <p:spPr>
          <a:xfrm>
            <a:off x="1210367" y="1562318"/>
            <a:ext cx="9771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/>
              <a:t>Só existem dois caminhos para o investimento em infraestrutura: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36E3B4BA-E69B-4183-AC3A-297D286EEF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9511" y="382908"/>
            <a:ext cx="1076469" cy="9332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033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1">
        <p14:prism isContent="1"/>
      </p:transition>
    </mc:Choice>
    <mc:Fallback xmlns="">
      <p:transition spd="slow" advTm="27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43E2E33-2083-49BE-830E-19101FBAE959}"/>
              </a:ext>
            </a:extLst>
          </p:cNvPr>
          <p:cNvSpPr/>
          <p:nvPr/>
        </p:nvSpPr>
        <p:spPr>
          <a:xfrm>
            <a:off x="410197" y="1057881"/>
            <a:ext cx="9355126" cy="5477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CBB01CBE-2567-447F-A99D-B9A5C76E591C}"/>
              </a:ext>
            </a:extLst>
          </p:cNvPr>
          <p:cNvSpPr txBox="1">
            <a:spLocks/>
          </p:cNvSpPr>
          <p:nvPr/>
        </p:nvSpPr>
        <p:spPr>
          <a:xfrm>
            <a:off x="570275" y="382908"/>
            <a:ext cx="9452956" cy="6866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200" b="1" cap="small" dirty="0">
                <a:solidFill>
                  <a:schemeClr val="bg1"/>
                </a:solidFill>
                <a:cs typeface="FrankRuehl" panose="020E0503060101010101" pitchFamily="34" charset="-79"/>
              </a:rPr>
              <a:t>Déficit de Infraestrutura no Brasil</a:t>
            </a:r>
            <a:endParaRPr lang="en-US" sz="3200" b="1" cap="sm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EFE6087-935D-47DB-A94D-B27280C2CE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2908"/>
            <a:ext cx="570277" cy="741554"/>
          </a:xfrm>
          <a:prstGeom prst="rect">
            <a:avLst/>
          </a:prstGeom>
        </p:spPr>
      </p:pic>
      <p:sp>
        <p:nvSpPr>
          <p:cNvPr id="15" name="Espaço Reservado para Número de Slide 1">
            <a:extLst>
              <a:ext uri="{FF2B5EF4-FFF2-40B4-BE49-F238E27FC236}">
                <a16:creationId xmlns:a16="http://schemas.microsoft.com/office/drawing/2014/main" id="{C6A9AE86-63FF-40FB-AF3A-5D79261995F0}"/>
              </a:ext>
            </a:extLst>
          </p:cNvPr>
          <p:cNvSpPr txBox="1">
            <a:spLocks/>
          </p:cNvSpPr>
          <p:nvPr/>
        </p:nvSpPr>
        <p:spPr>
          <a:xfrm>
            <a:off x="9406223" y="644414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1AFE69-7FAE-4DBF-9CA2-1F8A3D794A61}" type="slidenum">
              <a:rPr lang="pt-BR" smtClean="0"/>
              <a:pPr/>
              <a:t>6</a:t>
            </a:fld>
            <a:endParaRPr lang="pt-BR" dirty="0"/>
          </a:p>
        </p:txBody>
      </p:sp>
      <p:pic>
        <p:nvPicPr>
          <p:cNvPr id="11" name="Picture 32" descr="Resultado de imagem para brasÃ£o da republica federativa do brasil">
            <a:extLst>
              <a:ext uri="{FF2B5EF4-FFF2-40B4-BE49-F238E27FC236}">
                <a16:creationId xmlns:a16="http://schemas.microsoft.com/office/drawing/2014/main" id="{6BB6628B-9DAA-4138-8366-4264B54ED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75" y="2755019"/>
            <a:ext cx="1343468" cy="134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1A14AD1-27EE-4F1E-89AC-8390FE296686}"/>
              </a:ext>
            </a:extLst>
          </p:cNvPr>
          <p:cNvSpPr txBox="1"/>
          <p:nvPr/>
        </p:nvSpPr>
        <p:spPr>
          <a:xfrm>
            <a:off x="2504480" y="2755019"/>
            <a:ext cx="89527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Recursos orçamentários limitados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Dificuldade de contratação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Baixa performance de execução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6E43AD4-5F26-408A-92B5-0CE838F2B1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9511" y="382908"/>
            <a:ext cx="1076469" cy="93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3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3">
        <p14:prism dir="u" isContent="1"/>
      </p:transition>
    </mc:Choice>
    <mc:Fallback xmlns="">
      <p:transition spd="slow" advTm="20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43E2E33-2083-49BE-830E-19101FBAE959}"/>
              </a:ext>
            </a:extLst>
          </p:cNvPr>
          <p:cNvSpPr/>
          <p:nvPr/>
        </p:nvSpPr>
        <p:spPr>
          <a:xfrm>
            <a:off x="410197" y="1057881"/>
            <a:ext cx="9355126" cy="5477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CBB01CBE-2567-447F-A99D-B9A5C76E591C}"/>
              </a:ext>
            </a:extLst>
          </p:cNvPr>
          <p:cNvSpPr txBox="1">
            <a:spLocks/>
          </p:cNvSpPr>
          <p:nvPr/>
        </p:nvSpPr>
        <p:spPr>
          <a:xfrm>
            <a:off x="570275" y="382908"/>
            <a:ext cx="9452956" cy="6866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200" b="1" cap="small" dirty="0">
                <a:solidFill>
                  <a:schemeClr val="bg1"/>
                </a:solidFill>
                <a:cs typeface="FrankRuehl" panose="020E0503060101010101" pitchFamily="34" charset="-79"/>
              </a:rPr>
              <a:t>Déficit de Infraestrutura no Brasil</a:t>
            </a:r>
            <a:endParaRPr lang="en-US" sz="3200" b="1" cap="sm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EFE6087-935D-47DB-A94D-B27280C2CE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2908"/>
            <a:ext cx="570277" cy="741554"/>
          </a:xfrm>
          <a:prstGeom prst="rect">
            <a:avLst/>
          </a:prstGeom>
        </p:spPr>
      </p:pic>
      <p:sp>
        <p:nvSpPr>
          <p:cNvPr id="15" name="Espaço Reservado para Número de Slide 1">
            <a:extLst>
              <a:ext uri="{FF2B5EF4-FFF2-40B4-BE49-F238E27FC236}">
                <a16:creationId xmlns:a16="http://schemas.microsoft.com/office/drawing/2014/main" id="{C6A9AE86-63FF-40FB-AF3A-5D79261995F0}"/>
              </a:ext>
            </a:extLst>
          </p:cNvPr>
          <p:cNvSpPr txBox="1">
            <a:spLocks/>
          </p:cNvSpPr>
          <p:nvPr/>
        </p:nvSpPr>
        <p:spPr>
          <a:xfrm>
            <a:off x="9406223" y="644414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1AFE69-7FAE-4DBF-9CA2-1F8A3D794A61}" type="slidenum">
              <a:rPr lang="pt-BR" smtClean="0"/>
              <a:pPr/>
              <a:t>7</a:t>
            </a:fld>
            <a:endParaRPr lang="pt-BR" dirty="0"/>
          </a:p>
        </p:txBody>
      </p:sp>
      <p:pic>
        <p:nvPicPr>
          <p:cNvPr id="10" name="Picture 2" descr="Resultado de imagem para O que Ã© mais importante para assinar um contrato?">
            <a:extLst>
              <a:ext uri="{FF2B5EF4-FFF2-40B4-BE49-F238E27FC236}">
                <a16:creationId xmlns:a16="http://schemas.microsoft.com/office/drawing/2014/main" id="{CDB1B207-7F8C-4F3F-BCA7-CFC3ABF57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75" y="2905155"/>
            <a:ext cx="1482130" cy="123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281E53C-6C87-46C9-8ECE-A646D1F700B1}"/>
              </a:ext>
            </a:extLst>
          </p:cNvPr>
          <p:cNvSpPr txBox="1"/>
          <p:nvPr/>
        </p:nvSpPr>
        <p:spPr>
          <a:xfrm>
            <a:off x="2337848" y="2736502"/>
            <a:ext cx="91628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Retenção de bons investidores e operadores nacionais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Políticas para desenvolvimento de novos interessados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Atração de novos investidores e operadores estrangeiros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C2C5C1B-46A4-4DDF-A849-FB522D448B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9511" y="382908"/>
            <a:ext cx="1076469" cy="93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41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9">
        <p14:prism dir="u" isContent="1"/>
      </p:transition>
    </mc:Choice>
    <mc:Fallback xmlns="">
      <p:transition spd="slow" advTm="206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43E2E33-2083-49BE-830E-19101FBAE959}"/>
              </a:ext>
            </a:extLst>
          </p:cNvPr>
          <p:cNvSpPr/>
          <p:nvPr/>
        </p:nvSpPr>
        <p:spPr>
          <a:xfrm>
            <a:off x="410197" y="1057881"/>
            <a:ext cx="9355126" cy="5477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CBB01CBE-2567-447F-A99D-B9A5C76E591C}"/>
              </a:ext>
            </a:extLst>
          </p:cNvPr>
          <p:cNvSpPr txBox="1">
            <a:spLocks/>
          </p:cNvSpPr>
          <p:nvPr/>
        </p:nvSpPr>
        <p:spPr>
          <a:xfrm>
            <a:off x="570275" y="382908"/>
            <a:ext cx="9452956" cy="6866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200" b="1" cap="small" dirty="0">
                <a:solidFill>
                  <a:schemeClr val="bg1"/>
                </a:solidFill>
                <a:cs typeface="FrankRuehl" panose="020E0503060101010101" pitchFamily="34" charset="-79"/>
              </a:rPr>
              <a:t>O que afasta o interesse dos bons investidores/operadores?</a:t>
            </a:r>
            <a:endParaRPr lang="en-US" sz="3200" b="1" cap="sm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EFE6087-935D-47DB-A94D-B27280C2CE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2908"/>
            <a:ext cx="570277" cy="741554"/>
          </a:xfrm>
          <a:prstGeom prst="rect">
            <a:avLst/>
          </a:prstGeom>
        </p:spPr>
      </p:pic>
      <p:sp>
        <p:nvSpPr>
          <p:cNvPr id="15" name="Espaço Reservado para Número de Slide 1">
            <a:extLst>
              <a:ext uri="{FF2B5EF4-FFF2-40B4-BE49-F238E27FC236}">
                <a16:creationId xmlns:a16="http://schemas.microsoft.com/office/drawing/2014/main" id="{C6A9AE86-63FF-40FB-AF3A-5D79261995F0}"/>
              </a:ext>
            </a:extLst>
          </p:cNvPr>
          <p:cNvSpPr txBox="1">
            <a:spLocks/>
          </p:cNvSpPr>
          <p:nvPr/>
        </p:nvSpPr>
        <p:spPr>
          <a:xfrm>
            <a:off x="9406223" y="644414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1AFE69-7FAE-4DBF-9CA2-1F8A3D794A61}" type="slidenum">
              <a:rPr lang="pt-BR" smtClean="0"/>
              <a:pPr/>
              <a:t>8</a:t>
            </a:fld>
            <a:endParaRPr lang="pt-BR" dirty="0"/>
          </a:p>
        </p:txBody>
      </p:sp>
      <p:pic>
        <p:nvPicPr>
          <p:cNvPr id="1026" name="Picture 2" descr="Resultado de imagem para red tape">
            <a:extLst>
              <a:ext uri="{FF2B5EF4-FFF2-40B4-BE49-F238E27FC236}">
                <a16:creationId xmlns:a16="http://schemas.microsoft.com/office/drawing/2014/main" id="{25925BB6-A904-4400-B532-A705EFB77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60312" y="1318921"/>
            <a:ext cx="4660324" cy="466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A859F02C-C80D-4D7C-B0EC-ADB89081EF93}"/>
              </a:ext>
            </a:extLst>
          </p:cNvPr>
          <p:cNvGrpSpPr/>
          <p:nvPr/>
        </p:nvGrpSpPr>
        <p:grpSpPr>
          <a:xfrm>
            <a:off x="6254951" y="1570492"/>
            <a:ext cx="5048430" cy="3941499"/>
            <a:chOff x="6254951" y="1570492"/>
            <a:chExt cx="5048430" cy="3941499"/>
          </a:xfrm>
        </p:grpSpPr>
        <p:graphicFrame>
          <p:nvGraphicFramePr>
            <p:cNvPr id="4" name="Diagrama 3">
              <a:extLst>
                <a:ext uri="{FF2B5EF4-FFF2-40B4-BE49-F238E27FC236}">
                  <a16:creationId xmlns:a16="http://schemas.microsoft.com/office/drawing/2014/main" id="{1FE0CB83-219F-43D1-8AA2-4602FFBAEA6D}"/>
                </a:ext>
              </a:extLst>
            </p:cNvPr>
            <p:cNvGraphicFramePr/>
            <p:nvPr/>
          </p:nvGraphicFramePr>
          <p:xfrm>
            <a:off x="6254951" y="1570492"/>
            <a:ext cx="5048430" cy="394149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pic>
          <p:nvPicPr>
            <p:cNvPr id="6" name="Gráfico 5" descr="Aviso">
              <a:extLst>
                <a:ext uri="{FF2B5EF4-FFF2-40B4-BE49-F238E27FC236}">
                  <a16:creationId xmlns:a16="http://schemas.microsoft.com/office/drawing/2014/main" id="{134B249B-4E57-42D7-AE7E-A49FD146B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6466115" y="2029783"/>
              <a:ext cx="648788" cy="648788"/>
            </a:xfrm>
            <a:prstGeom prst="rect">
              <a:avLst/>
            </a:prstGeom>
          </p:spPr>
        </p:pic>
        <p:pic>
          <p:nvPicPr>
            <p:cNvPr id="12" name="Gráfico 11" descr="Ajuda">
              <a:extLst>
                <a:ext uri="{FF2B5EF4-FFF2-40B4-BE49-F238E27FC236}">
                  <a16:creationId xmlns:a16="http://schemas.microsoft.com/office/drawing/2014/main" id="{6EDBE009-627F-41EB-AC92-AB9AD73D2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6790509" y="3233466"/>
              <a:ext cx="648788" cy="648788"/>
            </a:xfrm>
            <a:prstGeom prst="rect">
              <a:avLst/>
            </a:prstGeom>
          </p:spPr>
        </p:pic>
        <p:pic>
          <p:nvPicPr>
            <p:cNvPr id="14" name="Gráfico 13" descr="Perguntas">
              <a:extLst>
                <a:ext uri="{FF2B5EF4-FFF2-40B4-BE49-F238E27FC236}">
                  <a16:creationId xmlns:a16="http://schemas.microsoft.com/office/drawing/2014/main" id="{F866E0DF-47D6-4957-9D37-A5E3F0DCC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>
              <a:off x="6466115" y="4437149"/>
              <a:ext cx="648788" cy="648788"/>
            </a:xfrm>
            <a:prstGeom prst="rect">
              <a:avLst/>
            </a:prstGeom>
          </p:spPr>
        </p:pic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D7F4232E-5224-4C47-9174-0D1DE383B69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9511" y="382908"/>
            <a:ext cx="1076469" cy="9332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29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1">
        <p14:prism isContent="1"/>
      </p:transition>
    </mc:Choice>
    <mc:Fallback xmlns="">
      <p:transition spd="slow" advTm="37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43E2E33-2083-49BE-830E-19101FBAE959}"/>
              </a:ext>
            </a:extLst>
          </p:cNvPr>
          <p:cNvSpPr/>
          <p:nvPr/>
        </p:nvSpPr>
        <p:spPr>
          <a:xfrm>
            <a:off x="410197" y="1057881"/>
            <a:ext cx="9355126" cy="5477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CBB01CBE-2567-447F-A99D-B9A5C76E591C}"/>
              </a:ext>
            </a:extLst>
          </p:cNvPr>
          <p:cNvSpPr txBox="1">
            <a:spLocks/>
          </p:cNvSpPr>
          <p:nvPr/>
        </p:nvSpPr>
        <p:spPr>
          <a:xfrm>
            <a:off x="570275" y="382908"/>
            <a:ext cx="9452956" cy="6866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200" b="1" cap="small" dirty="0">
                <a:solidFill>
                  <a:schemeClr val="bg1"/>
                </a:solidFill>
                <a:cs typeface="FrankRuehl" panose="020E0503060101010101" pitchFamily="34" charset="-79"/>
              </a:rPr>
              <a:t>Como resolver?</a:t>
            </a:r>
            <a:endParaRPr lang="en-US" sz="3200" b="1" cap="sm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EFE6087-935D-47DB-A94D-B27280C2CE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2908"/>
            <a:ext cx="570277" cy="741554"/>
          </a:xfrm>
          <a:prstGeom prst="rect">
            <a:avLst/>
          </a:prstGeom>
        </p:spPr>
      </p:pic>
      <p:sp>
        <p:nvSpPr>
          <p:cNvPr id="15" name="Espaço Reservado para Número de Slide 1">
            <a:extLst>
              <a:ext uri="{FF2B5EF4-FFF2-40B4-BE49-F238E27FC236}">
                <a16:creationId xmlns:a16="http://schemas.microsoft.com/office/drawing/2014/main" id="{C6A9AE86-63FF-40FB-AF3A-5D79261995F0}"/>
              </a:ext>
            </a:extLst>
          </p:cNvPr>
          <p:cNvSpPr txBox="1">
            <a:spLocks/>
          </p:cNvSpPr>
          <p:nvPr/>
        </p:nvSpPr>
        <p:spPr>
          <a:xfrm>
            <a:off x="9406223" y="644414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1AFE69-7FAE-4DBF-9CA2-1F8A3D794A61}" type="slidenum">
              <a:rPr lang="pt-BR" smtClean="0"/>
              <a:pPr/>
              <a:t>9</a:t>
            </a:fld>
            <a:endParaRPr lang="pt-BR" dirty="0"/>
          </a:p>
        </p:txBody>
      </p:sp>
      <p:pic>
        <p:nvPicPr>
          <p:cNvPr id="1028" name="Picture 4" descr="Imagem relacionada">
            <a:extLst>
              <a:ext uri="{FF2B5EF4-FFF2-40B4-BE49-F238E27FC236}">
                <a16:creationId xmlns:a16="http://schemas.microsoft.com/office/drawing/2014/main" id="{B72910F1-3D8A-4CD4-8A56-EF7DFAE6F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0" y="2599211"/>
            <a:ext cx="4177412" cy="176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id="{ECBAF2AE-028B-4EA8-BCD7-5994E6248210}"/>
              </a:ext>
            </a:extLst>
          </p:cNvPr>
          <p:cNvGrpSpPr/>
          <p:nvPr/>
        </p:nvGrpSpPr>
        <p:grpSpPr>
          <a:xfrm>
            <a:off x="4091233" y="1277510"/>
            <a:ext cx="6023727" cy="4806957"/>
            <a:chOff x="6270537" y="1267097"/>
            <a:chExt cx="5518692" cy="4564495"/>
          </a:xfrm>
        </p:grpSpPr>
        <p:graphicFrame>
          <p:nvGraphicFramePr>
            <p:cNvPr id="10" name="Diagrama 9">
              <a:extLst>
                <a:ext uri="{FF2B5EF4-FFF2-40B4-BE49-F238E27FC236}">
                  <a16:creationId xmlns:a16="http://schemas.microsoft.com/office/drawing/2014/main" id="{127BF1D0-592B-4B95-B56A-EFECE3BC084C}"/>
                </a:ext>
              </a:extLst>
            </p:cNvPr>
            <p:cNvGraphicFramePr/>
            <p:nvPr/>
          </p:nvGraphicFramePr>
          <p:xfrm>
            <a:off x="6270537" y="1267097"/>
            <a:ext cx="5518692" cy="456449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pic>
          <p:nvPicPr>
            <p:cNvPr id="3" name="Gráfico 2" descr="Peças de quebra-cabeça">
              <a:extLst>
                <a:ext uri="{FF2B5EF4-FFF2-40B4-BE49-F238E27FC236}">
                  <a16:creationId xmlns:a16="http://schemas.microsoft.com/office/drawing/2014/main" id="{4A07A7FF-940E-46BF-B100-4ADAC867C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6497444" y="1671919"/>
              <a:ext cx="914400" cy="914400"/>
            </a:xfrm>
            <a:prstGeom prst="rect">
              <a:avLst/>
            </a:prstGeom>
          </p:spPr>
        </p:pic>
        <p:pic>
          <p:nvPicPr>
            <p:cNvPr id="5" name="Gráfico 4" descr="Aperto de Mão">
              <a:extLst>
                <a:ext uri="{FF2B5EF4-FFF2-40B4-BE49-F238E27FC236}">
                  <a16:creationId xmlns:a16="http://schemas.microsoft.com/office/drawing/2014/main" id="{89AA1435-6EFD-4189-8605-AEF96B87A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6753922" y="3093280"/>
              <a:ext cx="914400" cy="914400"/>
            </a:xfrm>
            <a:prstGeom prst="rect">
              <a:avLst/>
            </a:prstGeom>
          </p:spPr>
        </p:pic>
        <p:pic>
          <p:nvPicPr>
            <p:cNvPr id="11" name="Gráfico 10" descr="Calendário diário">
              <a:extLst>
                <a:ext uri="{FF2B5EF4-FFF2-40B4-BE49-F238E27FC236}">
                  <a16:creationId xmlns:a16="http://schemas.microsoft.com/office/drawing/2014/main" id="{4A994195-00CA-4F6B-AF95-9639D11BD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6497444" y="4462436"/>
              <a:ext cx="914400" cy="914400"/>
            </a:xfrm>
            <a:prstGeom prst="rect">
              <a:avLst/>
            </a:prstGeom>
          </p:spPr>
        </p:pic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5ABE7658-AAAF-4931-82FA-34441D5FE68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9511" y="382908"/>
            <a:ext cx="1076469" cy="93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94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958">
        <p15:prstTrans prst="crush"/>
      </p:transition>
    </mc:Choice>
    <mc:Fallback xmlns="">
      <p:transition spd="slow" advTm="195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826</Words>
  <Application>Microsoft Office PowerPoint</Application>
  <PresentationFormat>Widescreen</PresentationFormat>
  <Paragraphs>306</Paragraphs>
  <Slides>14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等线</vt:lpstr>
      <vt:lpstr>FrankRuehl</vt:lpstr>
      <vt:lpstr>Times New Roman</vt:lpstr>
      <vt:lpstr>Wingdings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Eliete Ribeiro dos Santos</dc:creator>
  <cp:lastModifiedBy>Jefferson Dias Pinto</cp:lastModifiedBy>
  <cp:revision>85</cp:revision>
  <cp:lastPrinted>2019-11-08T20:57:06Z</cp:lastPrinted>
  <dcterms:created xsi:type="dcterms:W3CDTF">2019-09-27T19:16:33Z</dcterms:created>
  <dcterms:modified xsi:type="dcterms:W3CDTF">2019-11-18T11:13:43Z</dcterms:modified>
</cp:coreProperties>
</file>