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3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ppt/notesSlides/notesSlide10.xml" ContentType="application/vnd.openxmlformats-officedocument.presentationml.notesSlide+xml"/>
  <Override PartName="/ppt/diagrams/data14.xml" ContentType="application/vnd.openxmlformats-officedocument.drawingml.diagramData+xml"/>
  <Override PartName="/ppt/diagrams/layout14.xml" ContentType="application/vnd.openxmlformats-officedocument.drawingml.diagramLayout+xml"/>
  <Override PartName="/ppt/diagrams/quickStyle14.xml" ContentType="application/vnd.openxmlformats-officedocument.drawingml.diagramStyle+xml"/>
  <Override PartName="/ppt/diagrams/colors14.xml" ContentType="application/vnd.openxmlformats-officedocument.drawingml.diagramColors+xml"/>
  <Override PartName="/ppt/diagrams/drawing14.xml" ContentType="application/vnd.ms-office.drawingml.diagramDrawing+xml"/>
  <Override PartName="/ppt/diagrams/data15.xml" ContentType="application/vnd.openxmlformats-officedocument.drawingml.diagramData+xml"/>
  <Override PartName="/ppt/diagrams/layout15.xml" ContentType="application/vnd.openxmlformats-officedocument.drawingml.diagramLayout+xml"/>
  <Override PartName="/ppt/diagrams/quickStyle15.xml" ContentType="application/vnd.openxmlformats-officedocument.drawingml.diagramStyle+xml"/>
  <Override PartName="/ppt/diagrams/colors15.xml" ContentType="application/vnd.openxmlformats-officedocument.drawingml.diagramColors+xml"/>
  <Override PartName="/ppt/diagrams/drawing15.xml" ContentType="application/vnd.ms-office.drawingml.diagramDrawing+xml"/>
  <Override PartName="/ppt/diagrams/data16.xml" ContentType="application/vnd.openxmlformats-officedocument.drawingml.diagramData+xml"/>
  <Override PartName="/ppt/diagrams/layout16.xml" ContentType="application/vnd.openxmlformats-officedocument.drawingml.diagramLayout+xml"/>
  <Override PartName="/ppt/diagrams/quickStyle16.xml" ContentType="application/vnd.openxmlformats-officedocument.drawingml.diagramStyle+xml"/>
  <Override PartName="/ppt/diagrams/colors16.xml" ContentType="application/vnd.openxmlformats-officedocument.drawingml.diagramColors+xml"/>
  <Override PartName="/ppt/diagrams/drawing16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1" r:id="rId2"/>
    <p:sldMasterId id="2147483676" r:id="rId3"/>
    <p:sldMasterId id="2147483687" r:id="rId4"/>
  </p:sldMasterIdLst>
  <p:notesMasterIdLst>
    <p:notesMasterId r:id="rId43"/>
  </p:notesMasterIdLst>
  <p:handoutMasterIdLst>
    <p:handoutMasterId r:id="rId44"/>
  </p:handoutMasterIdLst>
  <p:sldIdLst>
    <p:sldId id="495" r:id="rId5"/>
    <p:sldId id="537" r:id="rId6"/>
    <p:sldId id="682" r:id="rId7"/>
    <p:sldId id="640" r:id="rId8"/>
    <p:sldId id="642" r:id="rId9"/>
    <p:sldId id="643" r:id="rId10"/>
    <p:sldId id="641" r:id="rId11"/>
    <p:sldId id="656" r:id="rId12"/>
    <p:sldId id="644" r:id="rId13"/>
    <p:sldId id="679" r:id="rId14"/>
    <p:sldId id="648" r:id="rId15"/>
    <p:sldId id="649" r:id="rId16"/>
    <p:sldId id="650" r:id="rId17"/>
    <p:sldId id="645" r:id="rId18"/>
    <p:sldId id="651" r:id="rId19"/>
    <p:sldId id="652" r:id="rId20"/>
    <p:sldId id="653" r:id="rId21"/>
    <p:sldId id="657" r:id="rId22"/>
    <p:sldId id="655" r:id="rId23"/>
    <p:sldId id="658" r:id="rId24"/>
    <p:sldId id="662" r:id="rId25"/>
    <p:sldId id="664" r:id="rId26"/>
    <p:sldId id="665" r:id="rId27"/>
    <p:sldId id="666" r:id="rId28"/>
    <p:sldId id="667" r:id="rId29"/>
    <p:sldId id="668" r:id="rId30"/>
    <p:sldId id="663" r:id="rId31"/>
    <p:sldId id="669" r:id="rId32"/>
    <p:sldId id="660" r:id="rId33"/>
    <p:sldId id="670" r:id="rId34"/>
    <p:sldId id="671" r:id="rId35"/>
    <p:sldId id="673" r:id="rId36"/>
    <p:sldId id="674" r:id="rId37"/>
    <p:sldId id="672" r:id="rId38"/>
    <p:sldId id="661" r:id="rId39"/>
    <p:sldId id="675" r:id="rId40"/>
    <p:sldId id="680" r:id="rId41"/>
    <p:sldId id="681" r:id="rId42"/>
  </p:sldIdLst>
  <p:sldSz cx="9144000" cy="6858000" type="screen4x3"/>
  <p:notesSz cx="6669088" cy="9926638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eção Padrão" id="{A5C6494D-7198-4DC8-A1D4-42ED42748EAE}">
          <p14:sldIdLst>
            <p14:sldId id="495"/>
            <p14:sldId id="537"/>
            <p14:sldId id="682"/>
            <p14:sldId id="640"/>
            <p14:sldId id="642"/>
            <p14:sldId id="643"/>
            <p14:sldId id="641"/>
            <p14:sldId id="656"/>
            <p14:sldId id="644"/>
            <p14:sldId id="679"/>
            <p14:sldId id="648"/>
            <p14:sldId id="649"/>
            <p14:sldId id="650"/>
            <p14:sldId id="645"/>
            <p14:sldId id="651"/>
            <p14:sldId id="652"/>
            <p14:sldId id="653"/>
            <p14:sldId id="657"/>
            <p14:sldId id="655"/>
            <p14:sldId id="658"/>
            <p14:sldId id="662"/>
            <p14:sldId id="664"/>
            <p14:sldId id="665"/>
            <p14:sldId id="666"/>
            <p14:sldId id="667"/>
            <p14:sldId id="668"/>
            <p14:sldId id="663"/>
            <p14:sldId id="669"/>
            <p14:sldId id="660"/>
            <p14:sldId id="670"/>
            <p14:sldId id="671"/>
            <p14:sldId id="673"/>
            <p14:sldId id="674"/>
            <p14:sldId id="672"/>
            <p14:sldId id="661"/>
            <p14:sldId id="675"/>
            <p14:sldId id="680"/>
            <p14:sldId id="681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C083E6E3-FA7D-4D7B-A595-EF9225AFEA82}" styleName="Estilo Claro 1 - Ênfase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AF606853-7671-496A-8E4F-DF71F8EC918B}" styleName="Estilo Escuro 1 - Ênfase 6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wholeTbl>
    <a:band1H>
      <a:tcStyle>
        <a:tcBdr/>
        <a:fill>
          <a:solidFill>
            <a:schemeClr val="accent6">
              <a:shade val="60000"/>
            </a:schemeClr>
          </a:solidFill>
        </a:fill>
      </a:tcStyle>
    </a:band1H>
    <a:band1V>
      <a:tcStyle>
        <a:tcBdr/>
        <a:fill>
          <a:solidFill>
            <a:schemeClr val="accent6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6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6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6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35" autoAdjust="0"/>
    <p:restoredTop sz="86176" autoAdjust="0"/>
  </p:normalViewPr>
  <p:slideViewPr>
    <p:cSldViewPr>
      <p:cViewPr varScale="1">
        <p:scale>
          <a:sx n="58" d="100"/>
          <a:sy n="58" d="100"/>
        </p:scale>
        <p:origin x="1728" y="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slide" Target="slides/slide3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handoutMaster" Target="handoutMasters/handoutMaster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notesMaster" Target="notesMasters/notesMaster1.xml"/><Relationship Id="rId48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E435DB9-501B-4C26-8096-529B231A0B48}" type="doc">
      <dgm:prSet loTypeId="urn:microsoft.com/office/officeart/2008/layout/VerticalCurv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t-BR"/>
        </a:p>
      </dgm:t>
    </dgm:pt>
    <dgm:pt modelId="{8CF2EF98-F8A4-4F36-A118-E95C71B1B904}">
      <dgm:prSet phldrT="[Texto]" custT="1"/>
      <dgm:spPr/>
      <dgm:t>
        <a:bodyPr/>
        <a:lstStyle/>
        <a:p>
          <a:r>
            <a:rPr lang="pt-BR" sz="20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3 novas concessões (FNS, </a:t>
          </a:r>
          <a:r>
            <a:rPr lang="pt-BR" sz="2000" b="1" dirty="0" err="1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Ferrogrão</a:t>
          </a:r>
          <a:r>
            <a:rPr lang="pt-BR" sz="20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e </a:t>
          </a:r>
          <a:r>
            <a:rPr lang="pt-BR" sz="2000" b="1" dirty="0" err="1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Fiol</a:t>
          </a:r>
          <a:r>
            <a:rPr lang="pt-BR" sz="20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)</a:t>
          </a:r>
        </a:p>
      </dgm:t>
    </dgm:pt>
    <dgm:pt modelId="{F17EDF3A-6FF1-41B2-AC10-65B117538D48}" type="parTrans" cxnId="{831A2CE4-983E-4629-B222-65534965AD9C}">
      <dgm:prSet/>
      <dgm:spPr/>
      <dgm:t>
        <a:bodyPr/>
        <a:lstStyle/>
        <a:p>
          <a:endParaRPr lang="pt-BR"/>
        </a:p>
      </dgm:t>
    </dgm:pt>
    <dgm:pt modelId="{3C438EE1-3289-41B7-85D9-8F5195E94A28}" type="sibTrans" cxnId="{831A2CE4-983E-4629-B222-65534965AD9C}">
      <dgm:prSet/>
      <dgm:spPr/>
      <dgm:t>
        <a:bodyPr/>
        <a:lstStyle/>
        <a:p>
          <a:endParaRPr lang="pt-BR"/>
        </a:p>
      </dgm:t>
    </dgm:pt>
    <dgm:pt modelId="{456758C3-AB86-4B7C-8D58-DC05BE1E6478}">
      <dgm:prSet phldrT="[Texto]" custT="1"/>
      <dgm:spPr/>
      <dgm:t>
        <a:bodyPr/>
        <a:lstStyle/>
        <a:p>
          <a:r>
            <a:rPr lang="pt-BR" sz="2000" b="1" dirty="0">
              <a:latin typeface="Times New Roman" pitchFamily="18" charset="0"/>
              <a:cs typeface="Times New Roman" pitchFamily="18" charset="0"/>
            </a:rPr>
            <a:t>5 Contratos de concessão a serem prorrogados antecipadamente</a:t>
          </a:r>
          <a:endParaRPr lang="pt-BR" sz="2000" b="1" dirty="0">
            <a:solidFill>
              <a:schemeClr val="bg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823D0E1-1A79-4224-B4E6-0DC095185061}" type="parTrans" cxnId="{40F9178B-E478-4973-AA7F-C4F0FE6136DB}">
      <dgm:prSet/>
      <dgm:spPr/>
      <dgm:t>
        <a:bodyPr/>
        <a:lstStyle/>
        <a:p>
          <a:endParaRPr lang="pt-BR"/>
        </a:p>
      </dgm:t>
    </dgm:pt>
    <dgm:pt modelId="{FD595074-01A6-4428-836A-838C79430148}" type="sibTrans" cxnId="{40F9178B-E478-4973-AA7F-C4F0FE6136DB}">
      <dgm:prSet/>
      <dgm:spPr/>
      <dgm:t>
        <a:bodyPr/>
        <a:lstStyle/>
        <a:p>
          <a:endParaRPr lang="pt-BR"/>
        </a:p>
      </dgm:t>
    </dgm:pt>
    <dgm:pt modelId="{4D4BCCB1-DB62-4B58-BC6B-7A5A21DD322E}" type="pres">
      <dgm:prSet presAssocID="{3E435DB9-501B-4C26-8096-529B231A0B48}" presName="Name0" presStyleCnt="0">
        <dgm:presLayoutVars>
          <dgm:chMax val="7"/>
          <dgm:chPref val="7"/>
          <dgm:dir/>
        </dgm:presLayoutVars>
      </dgm:prSet>
      <dgm:spPr/>
    </dgm:pt>
    <dgm:pt modelId="{3DFA783E-4296-44D0-9D62-41C359F4A1DC}" type="pres">
      <dgm:prSet presAssocID="{3E435DB9-501B-4C26-8096-529B231A0B48}" presName="Name1" presStyleCnt="0"/>
      <dgm:spPr/>
    </dgm:pt>
    <dgm:pt modelId="{8F1735D0-65CF-42A8-8FA9-85F99C3A838E}" type="pres">
      <dgm:prSet presAssocID="{3E435DB9-501B-4C26-8096-529B231A0B48}" presName="cycle" presStyleCnt="0"/>
      <dgm:spPr/>
    </dgm:pt>
    <dgm:pt modelId="{994B6F21-747C-4CB2-8FF7-F67009623976}" type="pres">
      <dgm:prSet presAssocID="{3E435DB9-501B-4C26-8096-529B231A0B48}" presName="srcNode" presStyleLbl="node1" presStyleIdx="0" presStyleCnt="2"/>
      <dgm:spPr/>
    </dgm:pt>
    <dgm:pt modelId="{3B1B07BA-7FB3-414A-AA96-4F9B307ABA4B}" type="pres">
      <dgm:prSet presAssocID="{3E435DB9-501B-4C26-8096-529B231A0B48}" presName="conn" presStyleLbl="parChTrans1D2" presStyleIdx="0" presStyleCnt="1"/>
      <dgm:spPr/>
    </dgm:pt>
    <dgm:pt modelId="{60906329-F747-48CA-AD8A-E9943FA4D677}" type="pres">
      <dgm:prSet presAssocID="{3E435DB9-501B-4C26-8096-529B231A0B48}" presName="extraNode" presStyleLbl="node1" presStyleIdx="0" presStyleCnt="2"/>
      <dgm:spPr/>
    </dgm:pt>
    <dgm:pt modelId="{B7D862CE-54FF-41DD-B6E9-C82863DB1139}" type="pres">
      <dgm:prSet presAssocID="{3E435DB9-501B-4C26-8096-529B231A0B48}" presName="dstNode" presStyleLbl="node1" presStyleIdx="0" presStyleCnt="2"/>
      <dgm:spPr/>
    </dgm:pt>
    <dgm:pt modelId="{29D48805-69B9-4522-AF89-AF056CB577C7}" type="pres">
      <dgm:prSet presAssocID="{8CF2EF98-F8A4-4F36-A118-E95C71B1B904}" presName="text_1" presStyleLbl="node1" presStyleIdx="0" presStyleCnt="2">
        <dgm:presLayoutVars>
          <dgm:bulletEnabled val="1"/>
        </dgm:presLayoutVars>
      </dgm:prSet>
      <dgm:spPr/>
    </dgm:pt>
    <dgm:pt modelId="{C45DAD6B-B62B-4086-B52C-84506DE17BA9}" type="pres">
      <dgm:prSet presAssocID="{8CF2EF98-F8A4-4F36-A118-E95C71B1B904}" presName="accent_1" presStyleCnt="0"/>
      <dgm:spPr/>
    </dgm:pt>
    <dgm:pt modelId="{6C223CB0-4303-4EAE-826C-FBB56AC69E99}" type="pres">
      <dgm:prSet presAssocID="{8CF2EF98-F8A4-4F36-A118-E95C71B1B904}" presName="accentRepeatNode" presStyleLbl="solidFgAcc1" presStyleIdx="0" presStyleCnt="2"/>
      <dgm:spPr/>
    </dgm:pt>
    <dgm:pt modelId="{A27F11EB-1676-4F57-9B11-CDAA2D9D5931}" type="pres">
      <dgm:prSet presAssocID="{456758C3-AB86-4B7C-8D58-DC05BE1E6478}" presName="text_2" presStyleLbl="node1" presStyleIdx="1" presStyleCnt="2">
        <dgm:presLayoutVars>
          <dgm:bulletEnabled val="1"/>
        </dgm:presLayoutVars>
      </dgm:prSet>
      <dgm:spPr/>
    </dgm:pt>
    <dgm:pt modelId="{531B6EA2-42C2-4051-9268-91B37C190025}" type="pres">
      <dgm:prSet presAssocID="{456758C3-AB86-4B7C-8D58-DC05BE1E6478}" presName="accent_2" presStyleCnt="0"/>
      <dgm:spPr/>
    </dgm:pt>
    <dgm:pt modelId="{915BC889-ABE3-405C-A86A-55A371E8C4BF}" type="pres">
      <dgm:prSet presAssocID="{456758C3-AB86-4B7C-8D58-DC05BE1E6478}" presName="accentRepeatNode" presStyleLbl="solidFgAcc1" presStyleIdx="1" presStyleCnt="2"/>
      <dgm:spPr/>
    </dgm:pt>
  </dgm:ptLst>
  <dgm:cxnLst>
    <dgm:cxn modelId="{6523527C-4B26-4BEE-99D9-824E7A12413E}" type="presOf" srcId="{456758C3-AB86-4B7C-8D58-DC05BE1E6478}" destId="{A27F11EB-1676-4F57-9B11-CDAA2D9D5931}" srcOrd="0" destOrd="0" presId="urn:microsoft.com/office/officeart/2008/layout/VerticalCurvedList"/>
    <dgm:cxn modelId="{7B563889-AA75-4376-BDA2-E2AC482C976F}" type="presOf" srcId="{3C438EE1-3289-41B7-85D9-8F5195E94A28}" destId="{3B1B07BA-7FB3-414A-AA96-4F9B307ABA4B}" srcOrd="0" destOrd="0" presId="urn:microsoft.com/office/officeart/2008/layout/VerticalCurvedList"/>
    <dgm:cxn modelId="{40F9178B-E478-4973-AA7F-C4F0FE6136DB}" srcId="{3E435DB9-501B-4C26-8096-529B231A0B48}" destId="{456758C3-AB86-4B7C-8D58-DC05BE1E6478}" srcOrd="1" destOrd="0" parTransId="{6823D0E1-1A79-4224-B4E6-0DC095185061}" sibTransId="{FD595074-01A6-4428-836A-838C79430148}"/>
    <dgm:cxn modelId="{2D309FA0-BAAB-41DF-9B82-11C78CEBAE45}" type="presOf" srcId="{8CF2EF98-F8A4-4F36-A118-E95C71B1B904}" destId="{29D48805-69B9-4522-AF89-AF056CB577C7}" srcOrd="0" destOrd="0" presId="urn:microsoft.com/office/officeart/2008/layout/VerticalCurvedList"/>
    <dgm:cxn modelId="{3822EFB6-C7B3-4804-B9D0-2897A35B8698}" type="presOf" srcId="{3E435DB9-501B-4C26-8096-529B231A0B48}" destId="{4D4BCCB1-DB62-4B58-BC6B-7A5A21DD322E}" srcOrd="0" destOrd="0" presId="urn:microsoft.com/office/officeart/2008/layout/VerticalCurvedList"/>
    <dgm:cxn modelId="{831A2CE4-983E-4629-B222-65534965AD9C}" srcId="{3E435DB9-501B-4C26-8096-529B231A0B48}" destId="{8CF2EF98-F8A4-4F36-A118-E95C71B1B904}" srcOrd="0" destOrd="0" parTransId="{F17EDF3A-6FF1-41B2-AC10-65B117538D48}" sibTransId="{3C438EE1-3289-41B7-85D9-8F5195E94A28}"/>
    <dgm:cxn modelId="{8592A8E9-7235-4E6D-8505-0F9F36E1E597}" type="presParOf" srcId="{4D4BCCB1-DB62-4B58-BC6B-7A5A21DD322E}" destId="{3DFA783E-4296-44D0-9D62-41C359F4A1DC}" srcOrd="0" destOrd="0" presId="urn:microsoft.com/office/officeart/2008/layout/VerticalCurvedList"/>
    <dgm:cxn modelId="{DD3EB7F7-7B28-4484-8867-05CDE2420F4C}" type="presParOf" srcId="{3DFA783E-4296-44D0-9D62-41C359F4A1DC}" destId="{8F1735D0-65CF-42A8-8FA9-85F99C3A838E}" srcOrd="0" destOrd="0" presId="urn:microsoft.com/office/officeart/2008/layout/VerticalCurvedList"/>
    <dgm:cxn modelId="{1787C8DD-EC5B-49AA-8AA8-9FFFF35CD61F}" type="presParOf" srcId="{8F1735D0-65CF-42A8-8FA9-85F99C3A838E}" destId="{994B6F21-747C-4CB2-8FF7-F67009623976}" srcOrd="0" destOrd="0" presId="urn:microsoft.com/office/officeart/2008/layout/VerticalCurvedList"/>
    <dgm:cxn modelId="{02A944D8-EE44-41CE-A4E3-9DE6BA7D548F}" type="presParOf" srcId="{8F1735D0-65CF-42A8-8FA9-85F99C3A838E}" destId="{3B1B07BA-7FB3-414A-AA96-4F9B307ABA4B}" srcOrd="1" destOrd="0" presId="urn:microsoft.com/office/officeart/2008/layout/VerticalCurvedList"/>
    <dgm:cxn modelId="{192CDED8-5E1B-4D18-82F1-1BDC03B1EC7C}" type="presParOf" srcId="{8F1735D0-65CF-42A8-8FA9-85F99C3A838E}" destId="{60906329-F747-48CA-AD8A-E9943FA4D677}" srcOrd="2" destOrd="0" presId="urn:microsoft.com/office/officeart/2008/layout/VerticalCurvedList"/>
    <dgm:cxn modelId="{0B6055BD-7EAD-4CFD-912F-86A76E12DCC8}" type="presParOf" srcId="{8F1735D0-65CF-42A8-8FA9-85F99C3A838E}" destId="{B7D862CE-54FF-41DD-B6E9-C82863DB1139}" srcOrd="3" destOrd="0" presId="urn:microsoft.com/office/officeart/2008/layout/VerticalCurvedList"/>
    <dgm:cxn modelId="{A9DEEE7B-95F6-4AA2-830A-180DEEDB7920}" type="presParOf" srcId="{3DFA783E-4296-44D0-9D62-41C359F4A1DC}" destId="{29D48805-69B9-4522-AF89-AF056CB577C7}" srcOrd="1" destOrd="0" presId="urn:microsoft.com/office/officeart/2008/layout/VerticalCurvedList"/>
    <dgm:cxn modelId="{209C4F18-0E7B-447D-A00C-AEFB000920E2}" type="presParOf" srcId="{3DFA783E-4296-44D0-9D62-41C359F4A1DC}" destId="{C45DAD6B-B62B-4086-B52C-84506DE17BA9}" srcOrd="2" destOrd="0" presId="urn:microsoft.com/office/officeart/2008/layout/VerticalCurvedList"/>
    <dgm:cxn modelId="{3161050C-5070-44CA-AB63-3740745A178F}" type="presParOf" srcId="{C45DAD6B-B62B-4086-B52C-84506DE17BA9}" destId="{6C223CB0-4303-4EAE-826C-FBB56AC69E99}" srcOrd="0" destOrd="0" presId="urn:microsoft.com/office/officeart/2008/layout/VerticalCurvedList"/>
    <dgm:cxn modelId="{DFE3A6A1-6ACC-4F9D-AB5F-A0089187CEE7}" type="presParOf" srcId="{3DFA783E-4296-44D0-9D62-41C359F4A1DC}" destId="{A27F11EB-1676-4F57-9B11-CDAA2D9D5931}" srcOrd="3" destOrd="0" presId="urn:microsoft.com/office/officeart/2008/layout/VerticalCurvedList"/>
    <dgm:cxn modelId="{FA2D1E1E-4601-4662-94A2-1BC06F18B95E}" type="presParOf" srcId="{3DFA783E-4296-44D0-9D62-41C359F4A1DC}" destId="{531B6EA2-42C2-4051-9268-91B37C190025}" srcOrd="4" destOrd="0" presId="urn:microsoft.com/office/officeart/2008/layout/VerticalCurvedList"/>
    <dgm:cxn modelId="{AC6D609B-35AA-4557-ACF9-31FB582C6481}" type="presParOf" srcId="{531B6EA2-42C2-4051-9268-91B37C190025}" destId="{915BC889-ABE3-405C-A86A-55A371E8C4BF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3E435DB9-501B-4C26-8096-529B231A0B48}" type="doc">
      <dgm:prSet loTypeId="urn:microsoft.com/office/officeart/2008/layout/VerticalCurv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t-BR"/>
        </a:p>
      </dgm:t>
    </dgm:pt>
    <dgm:pt modelId="{8CF2EF98-F8A4-4F36-A118-E95C71B1B904}">
      <dgm:prSet phldrT="[Texto]" custT="1"/>
      <dgm:spPr/>
      <dgm:t>
        <a:bodyPr/>
        <a:lstStyle/>
        <a:p>
          <a:r>
            <a:rPr lang="pt-BR" sz="20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Mecanismos de reequilíbrio adequados (Acréscimo à Outorga);</a:t>
          </a:r>
        </a:p>
      </dgm:t>
    </dgm:pt>
    <dgm:pt modelId="{F17EDF3A-6FF1-41B2-AC10-65B117538D48}" type="parTrans" cxnId="{831A2CE4-983E-4629-B222-65534965AD9C}">
      <dgm:prSet/>
      <dgm:spPr/>
      <dgm:t>
        <a:bodyPr/>
        <a:lstStyle/>
        <a:p>
          <a:endParaRPr lang="pt-BR"/>
        </a:p>
      </dgm:t>
    </dgm:pt>
    <dgm:pt modelId="{3C438EE1-3289-41B7-85D9-8F5195E94A28}" type="sibTrans" cxnId="{831A2CE4-983E-4629-B222-65534965AD9C}">
      <dgm:prSet/>
      <dgm:spPr/>
      <dgm:t>
        <a:bodyPr/>
        <a:lstStyle/>
        <a:p>
          <a:endParaRPr lang="pt-BR"/>
        </a:p>
      </dgm:t>
    </dgm:pt>
    <dgm:pt modelId="{732CEF11-1DA1-46C3-A252-F42C8B2A6682}">
      <dgm:prSet phldrT="[Texto]" custT="1"/>
      <dgm:spPr/>
      <dgm:t>
        <a:bodyPr/>
        <a:lstStyle/>
        <a:p>
          <a:r>
            <a:rPr lang="pt-BR" sz="20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Matriz de riscos clara e objetiva;</a:t>
          </a:r>
        </a:p>
      </dgm:t>
    </dgm:pt>
    <dgm:pt modelId="{69572AE9-0E81-4A27-8752-2529F1E848C9}" type="parTrans" cxnId="{55881C9B-A680-4EA2-B948-2F614FFF43C2}">
      <dgm:prSet/>
      <dgm:spPr/>
      <dgm:t>
        <a:bodyPr/>
        <a:lstStyle/>
        <a:p>
          <a:endParaRPr lang="pt-BR"/>
        </a:p>
      </dgm:t>
    </dgm:pt>
    <dgm:pt modelId="{2FB4E7EB-F5D4-41DA-B441-2733DC9052A9}" type="sibTrans" cxnId="{55881C9B-A680-4EA2-B948-2F614FFF43C2}">
      <dgm:prSet/>
      <dgm:spPr/>
      <dgm:t>
        <a:bodyPr/>
        <a:lstStyle/>
        <a:p>
          <a:endParaRPr lang="pt-BR"/>
        </a:p>
      </dgm:t>
    </dgm:pt>
    <dgm:pt modelId="{9E6BE887-67CA-4FC7-A534-276E99CCFAFC}">
      <dgm:prSet phldrT="[Texto]" custT="1"/>
      <dgm:spPr/>
      <dgm:t>
        <a:bodyPr/>
        <a:lstStyle/>
        <a:p>
          <a:r>
            <a:rPr lang="pt-BR" sz="2000" b="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Possibilidade de arbitragem.</a:t>
          </a:r>
        </a:p>
      </dgm:t>
    </dgm:pt>
    <dgm:pt modelId="{C3D8A9CF-8F89-4E90-AB49-9ABC91828963}" type="parTrans" cxnId="{3A051C52-B182-45FA-9153-26453297D52C}">
      <dgm:prSet/>
      <dgm:spPr/>
      <dgm:t>
        <a:bodyPr/>
        <a:lstStyle/>
        <a:p>
          <a:endParaRPr lang="pt-BR"/>
        </a:p>
      </dgm:t>
    </dgm:pt>
    <dgm:pt modelId="{B81444D9-F7BD-4929-81F0-5ACDAB27A761}" type="sibTrans" cxnId="{3A051C52-B182-45FA-9153-26453297D52C}">
      <dgm:prSet/>
      <dgm:spPr/>
      <dgm:t>
        <a:bodyPr/>
        <a:lstStyle/>
        <a:p>
          <a:endParaRPr lang="pt-BR"/>
        </a:p>
      </dgm:t>
    </dgm:pt>
    <dgm:pt modelId="{4D4BCCB1-DB62-4B58-BC6B-7A5A21DD322E}" type="pres">
      <dgm:prSet presAssocID="{3E435DB9-501B-4C26-8096-529B231A0B48}" presName="Name0" presStyleCnt="0">
        <dgm:presLayoutVars>
          <dgm:chMax val="7"/>
          <dgm:chPref val="7"/>
          <dgm:dir/>
        </dgm:presLayoutVars>
      </dgm:prSet>
      <dgm:spPr/>
    </dgm:pt>
    <dgm:pt modelId="{3DFA783E-4296-44D0-9D62-41C359F4A1DC}" type="pres">
      <dgm:prSet presAssocID="{3E435DB9-501B-4C26-8096-529B231A0B48}" presName="Name1" presStyleCnt="0"/>
      <dgm:spPr/>
    </dgm:pt>
    <dgm:pt modelId="{8F1735D0-65CF-42A8-8FA9-85F99C3A838E}" type="pres">
      <dgm:prSet presAssocID="{3E435DB9-501B-4C26-8096-529B231A0B48}" presName="cycle" presStyleCnt="0"/>
      <dgm:spPr/>
    </dgm:pt>
    <dgm:pt modelId="{994B6F21-747C-4CB2-8FF7-F67009623976}" type="pres">
      <dgm:prSet presAssocID="{3E435DB9-501B-4C26-8096-529B231A0B48}" presName="srcNode" presStyleLbl="node1" presStyleIdx="0" presStyleCnt="3"/>
      <dgm:spPr/>
    </dgm:pt>
    <dgm:pt modelId="{3B1B07BA-7FB3-414A-AA96-4F9B307ABA4B}" type="pres">
      <dgm:prSet presAssocID="{3E435DB9-501B-4C26-8096-529B231A0B48}" presName="conn" presStyleLbl="parChTrans1D2" presStyleIdx="0" presStyleCnt="1"/>
      <dgm:spPr/>
    </dgm:pt>
    <dgm:pt modelId="{60906329-F747-48CA-AD8A-E9943FA4D677}" type="pres">
      <dgm:prSet presAssocID="{3E435DB9-501B-4C26-8096-529B231A0B48}" presName="extraNode" presStyleLbl="node1" presStyleIdx="0" presStyleCnt="3"/>
      <dgm:spPr/>
    </dgm:pt>
    <dgm:pt modelId="{B7D862CE-54FF-41DD-B6E9-C82863DB1139}" type="pres">
      <dgm:prSet presAssocID="{3E435DB9-501B-4C26-8096-529B231A0B48}" presName="dstNode" presStyleLbl="node1" presStyleIdx="0" presStyleCnt="3"/>
      <dgm:spPr/>
    </dgm:pt>
    <dgm:pt modelId="{62EF1298-4A96-40B7-ABDE-1CD76314A05E}" type="pres">
      <dgm:prSet presAssocID="{732CEF11-1DA1-46C3-A252-F42C8B2A6682}" presName="text_1" presStyleLbl="node1" presStyleIdx="0" presStyleCnt="3">
        <dgm:presLayoutVars>
          <dgm:bulletEnabled val="1"/>
        </dgm:presLayoutVars>
      </dgm:prSet>
      <dgm:spPr/>
    </dgm:pt>
    <dgm:pt modelId="{EF193125-1120-497B-98FA-578A4FC442F6}" type="pres">
      <dgm:prSet presAssocID="{732CEF11-1DA1-46C3-A252-F42C8B2A6682}" presName="accent_1" presStyleCnt="0"/>
      <dgm:spPr/>
    </dgm:pt>
    <dgm:pt modelId="{4103FD5E-F964-4167-9725-703331677D56}" type="pres">
      <dgm:prSet presAssocID="{732CEF11-1DA1-46C3-A252-F42C8B2A6682}" presName="accentRepeatNode" presStyleLbl="solidFgAcc1" presStyleIdx="0" presStyleCnt="3"/>
      <dgm:spPr/>
    </dgm:pt>
    <dgm:pt modelId="{3980EBB1-462A-48EE-BBD5-D1B40FE287E3}" type="pres">
      <dgm:prSet presAssocID="{8CF2EF98-F8A4-4F36-A118-E95C71B1B904}" presName="text_2" presStyleLbl="node1" presStyleIdx="1" presStyleCnt="3">
        <dgm:presLayoutVars>
          <dgm:bulletEnabled val="1"/>
        </dgm:presLayoutVars>
      </dgm:prSet>
      <dgm:spPr/>
    </dgm:pt>
    <dgm:pt modelId="{C75D8191-20D0-4659-8950-429BE42EAD08}" type="pres">
      <dgm:prSet presAssocID="{8CF2EF98-F8A4-4F36-A118-E95C71B1B904}" presName="accent_2" presStyleCnt="0"/>
      <dgm:spPr/>
    </dgm:pt>
    <dgm:pt modelId="{6C223CB0-4303-4EAE-826C-FBB56AC69E99}" type="pres">
      <dgm:prSet presAssocID="{8CF2EF98-F8A4-4F36-A118-E95C71B1B904}" presName="accentRepeatNode" presStyleLbl="solidFgAcc1" presStyleIdx="1" presStyleCnt="3"/>
      <dgm:spPr/>
    </dgm:pt>
    <dgm:pt modelId="{05CC13D7-A2D2-470F-A691-DD7E81830328}" type="pres">
      <dgm:prSet presAssocID="{9E6BE887-67CA-4FC7-A534-276E99CCFAFC}" presName="text_3" presStyleLbl="node1" presStyleIdx="2" presStyleCnt="3">
        <dgm:presLayoutVars>
          <dgm:bulletEnabled val="1"/>
        </dgm:presLayoutVars>
      </dgm:prSet>
      <dgm:spPr/>
    </dgm:pt>
    <dgm:pt modelId="{04853266-97D7-42AB-9D32-02AED5D1871D}" type="pres">
      <dgm:prSet presAssocID="{9E6BE887-67CA-4FC7-A534-276E99CCFAFC}" presName="accent_3" presStyleCnt="0"/>
      <dgm:spPr/>
    </dgm:pt>
    <dgm:pt modelId="{6D9B159E-CAB8-4AB6-A252-28871BBCE8B0}" type="pres">
      <dgm:prSet presAssocID="{9E6BE887-67CA-4FC7-A534-276E99CCFAFC}" presName="accentRepeatNode" presStyleLbl="solidFgAcc1" presStyleIdx="2" presStyleCnt="3"/>
      <dgm:spPr/>
    </dgm:pt>
  </dgm:ptLst>
  <dgm:cxnLst>
    <dgm:cxn modelId="{D1085506-BFC3-476D-9DFB-6728D96B6E49}" type="presOf" srcId="{8CF2EF98-F8A4-4F36-A118-E95C71B1B904}" destId="{3980EBB1-462A-48EE-BBD5-D1B40FE287E3}" srcOrd="0" destOrd="0" presId="urn:microsoft.com/office/officeart/2008/layout/VerticalCurvedList"/>
    <dgm:cxn modelId="{9BE82830-4535-4769-AA8E-CBC6D683067E}" type="presOf" srcId="{3E435DB9-501B-4C26-8096-529B231A0B48}" destId="{4D4BCCB1-DB62-4B58-BC6B-7A5A21DD322E}" srcOrd="0" destOrd="0" presId="urn:microsoft.com/office/officeart/2008/layout/VerticalCurvedList"/>
    <dgm:cxn modelId="{3A051C52-B182-45FA-9153-26453297D52C}" srcId="{3E435DB9-501B-4C26-8096-529B231A0B48}" destId="{9E6BE887-67CA-4FC7-A534-276E99CCFAFC}" srcOrd="2" destOrd="0" parTransId="{C3D8A9CF-8F89-4E90-AB49-9ABC91828963}" sibTransId="{B81444D9-F7BD-4929-81F0-5ACDAB27A761}"/>
    <dgm:cxn modelId="{C8887755-DFB3-43CA-8162-0E253F9CB058}" type="presOf" srcId="{732CEF11-1DA1-46C3-A252-F42C8B2A6682}" destId="{62EF1298-4A96-40B7-ABDE-1CD76314A05E}" srcOrd="0" destOrd="0" presId="urn:microsoft.com/office/officeart/2008/layout/VerticalCurvedList"/>
    <dgm:cxn modelId="{167F8C59-4E0C-43F1-93BC-1F15E0562ED0}" type="presOf" srcId="{9E6BE887-67CA-4FC7-A534-276E99CCFAFC}" destId="{05CC13D7-A2D2-470F-A691-DD7E81830328}" srcOrd="0" destOrd="0" presId="urn:microsoft.com/office/officeart/2008/layout/VerticalCurvedList"/>
    <dgm:cxn modelId="{55881C9B-A680-4EA2-B948-2F614FFF43C2}" srcId="{3E435DB9-501B-4C26-8096-529B231A0B48}" destId="{732CEF11-1DA1-46C3-A252-F42C8B2A6682}" srcOrd="0" destOrd="0" parTransId="{69572AE9-0E81-4A27-8752-2529F1E848C9}" sibTransId="{2FB4E7EB-F5D4-41DA-B441-2733DC9052A9}"/>
    <dgm:cxn modelId="{5E1BD9DB-7EFA-4060-892C-524FAD3C2F41}" type="presOf" srcId="{2FB4E7EB-F5D4-41DA-B441-2733DC9052A9}" destId="{3B1B07BA-7FB3-414A-AA96-4F9B307ABA4B}" srcOrd="0" destOrd="0" presId="urn:microsoft.com/office/officeart/2008/layout/VerticalCurvedList"/>
    <dgm:cxn modelId="{831A2CE4-983E-4629-B222-65534965AD9C}" srcId="{3E435DB9-501B-4C26-8096-529B231A0B48}" destId="{8CF2EF98-F8A4-4F36-A118-E95C71B1B904}" srcOrd="1" destOrd="0" parTransId="{F17EDF3A-6FF1-41B2-AC10-65B117538D48}" sibTransId="{3C438EE1-3289-41B7-85D9-8F5195E94A28}"/>
    <dgm:cxn modelId="{50833FE8-D827-4566-A737-3AC725B0667B}" type="presParOf" srcId="{4D4BCCB1-DB62-4B58-BC6B-7A5A21DD322E}" destId="{3DFA783E-4296-44D0-9D62-41C359F4A1DC}" srcOrd="0" destOrd="0" presId="urn:microsoft.com/office/officeart/2008/layout/VerticalCurvedList"/>
    <dgm:cxn modelId="{38F321AC-90DC-459A-BE34-29B34136E31D}" type="presParOf" srcId="{3DFA783E-4296-44D0-9D62-41C359F4A1DC}" destId="{8F1735D0-65CF-42A8-8FA9-85F99C3A838E}" srcOrd="0" destOrd="0" presId="urn:microsoft.com/office/officeart/2008/layout/VerticalCurvedList"/>
    <dgm:cxn modelId="{382DDD87-AF0C-41E3-B061-4FB68C94E6C4}" type="presParOf" srcId="{8F1735D0-65CF-42A8-8FA9-85F99C3A838E}" destId="{994B6F21-747C-4CB2-8FF7-F67009623976}" srcOrd="0" destOrd="0" presId="urn:microsoft.com/office/officeart/2008/layout/VerticalCurvedList"/>
    <dgm:cxn modelId="{B834A9E1-DFDF-4ECE-9960-EE46063EB6B2}" type="presParOf" srcId="{8F1735D0-65CF-42A8-8FA9-85F99C3A838E}" destId="{3B1B07BA-7FB3-414A-AA96-4F9B307ABA4B}" srcOrd="1" destOrd="0" presId="urn:microsoft.com/office/officeart/2008/layout/VerticalCurvedList"/>
    <dgm:cxn modelId="{F429E34A-B894-4E6C-B716-A3CBB12EB97E}" type="presParOf" srcId="{8F1735D0-65CF-42A8-8FA9-85F99C3A838E}" destId="{60906329-F747-48CA-AD8A-E9943FA4D677}" srcOrd="2" destOrd="0" presId="urn:microsoft.com/office/officeart/2008/layout/VerticalCurvedList"/>
    <dgm:cxn modelId="{855AE73A-67A1-4A1F-AE90-6A947CB41003}" type="presParOf" srcId="{8F1735D0-65CF-42A8-8FA9-85F99C3A838E}" destId="{B7D862CE-54FF-41DD-B6E9-C82863DB1139}" srcOrd="3" destOrd="0" presId="urn:microsoft.com/office/officeart/2008/layout/VerticalCurvedList"/>
    <dgm:cxn modelId="{B439075A-1E39-4C7C-8625-2FAA4AA6A7C3}" type="presParOf" srcId="{3DFA783E-4296-44D0-9D62-41C359F4A1DC}" destId="{62EF1298-4A96-40B7-ABDE-1CD76314A05E}" srcOrd="1" destOrd="0" presId="urn:microsoft.com/office/officeart/2008/layout/VerticalCurvedList"/>
    <dgm:cxn modelId="{DFC351A6-07E9-45C2-99EC-72D2C8A1F92D}" type="presParOf" srcId="{3DFA783E-4296-44D0-9D62-41C359F4A1DC}" destId="{EF193125-1120-497B-98FA-578A4FC442F6}" srcOrd="2" destOrd="0" presId="urn:microsoft.com/office/officeart/2008/layout/VerticalCurvedList"/>
    <dgm:cxn modelId="{9A929869-7AC7-4182-94D3-49A909EC1A8E}" type="presParOf" srcId="{EF193125-1120-497B-98FA-578A4FC442F6}" destId="{4103FD5E-F964-4167-9725-703331677D56}" srcOrd="0" destOrd="0" presId="urn:microsoft.com/office/officeart/2008/layout/VerticalCurvedList"/>
    <dgm:cxn modelId="{90D34450-D763-456D-993A-21A969DB3EB2}" type="presParOf" srcId="{3DFA783E-4296-44D0-9D62-41C359F4A1DC}" destId="{3980EBB1-462A-48EE-BBD5-D1B40FE287E3}" srcOrd="3" destOrd="0" presId="urn:microsoft.com/office/officeart/2008/layout/VerticalCurvedList"/>
    <dgm:cxn modelId="{38567D23-44A7-4F9B-B332-07A50E642FCF}" type="presParOf" srcId="{3DFA783E-4296-44D0-9D62-41C359F4A1DC}" destId="{C75D8191-20D0-4659-8950-429BE42EAD08}" srcOrd="4" destOrd="0" presId="urn:microsoft.com/office/officeart/2008/layout/VerticalCurvedList"/>
    <dgm:cxn modelId="{FB396D25-D598-45FF-8438-04FDA2994D43}" type="presParOf" srcId="{C75D8191-20D0-4659-8950-429BE42EAD08}" destId="{6C223CB0-4303-4EAE-826C-FBB56AC69E99}" srcOrd="0" destOrd="0" presId="urn:microsoft.com/office/officeart/2008/layout/VerticalCurvedList"/>
    <dgm:cxn modelId="{79961491-C65F-4EB5-8940-6B177D00D597}" type="presParOf" srcId="{3DFA783E-4296-44D0-9D62-41C359F4A1DC}" destId="{05CC13D7-A2D2-470F-A691-DD7E81830328}" srcOrd="5" destOrd="0" presId="urn:microsoft.com/office/officeart/2008/layout/VerticalCurvedList"/>
    <dgm:cxn modelId="{1A9ADA1B-9DCB-422C-8228-6B36F0616ABB}" type="presParOf" srcId="{3DFA783E-4296-44D0-9D62-41C359F4A1DC}" destId="{04853266-97D7-42AB-9D32-02AED5D1871D}" srcOrd="6" destOrd="0" presId="urn:microsoft.com/office/officeart/2008/layout/VerticalCurvedList"/>
    <dgm:cxn modelId="{D256B2BA-7BE9-4D0E-AB4B-54C9FB9E47F0}" type="presParOf" srcId="{04853266-97D7-42AB-9D32-02AED5D1871D}" destId="{6D9B159E-CAB8-4AB6-A252-28871BBCE8B0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3E435DB9-501B-4C26-8096-529B231A0B48}" type="doc">
      <dgm:prSet loTypeId="urn:microsoft.com/office/officeart/2005/8/layout/StepDownProcess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t-BR"/>
        </a:p>
      </dgm:t>
    </dgm:pt>
    <dgm:pt modelId="{732CEF11-1DA1-46C3-A252-F42C8B2A6682}">
      <dgm:prSet phldrT="[Texto]" custT="1"/>
      <dgm:spPr/>
      <dgm:t>
        <a:bodyPr/>
        <a:lstStyle/>
        <a:p>
          <a:pPr algn="just"/>
          <a:r>
            <a:rPr lang="pt-BR" sz="1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Com exceção dos riscos expressamente alocado ao Poder Concedente, a Concessionária é responsável por todos os riscos relacionados à concessão, mas não se limitando aos seguintes.</a:t>
          </a:r>
        </a:p>
      </dgm:t>
    </dgm:pt>
    <dgm:pt modelId="{69572AE9-0E81-4A27-8752-2529F1E848C9}" type="parTrans" cxnId="{55881C9B-A680-4EA2-B948-2F614FFF43C2}">
      <dgm:prSet/>
      <dgm:spPr/>
      <dgm:t>
        <a:bodyPr/>
        <a:lstStyle/>
        <a:p>
          <a:endParaRPr lang="pt-BR"/>
        </a:p>
      </dgm:t>
    </dgm:pt>
    <dgm:pt modelId="{2FB4E7EB-F5D4-41DA-B441-2733DC9052A9}" type="sibTrans" cxnId="{55881C9B-A680-4EA2-B948-2F614FFF43C2}">
      <dgm:prSet/>
      <dgm:spPr/>
      <dgm:t>
        <a:bodyPr/>
        <a:lstStyle/>
        <a:p>
          <a:endParaRPr lang="pt-BR"/>
        </a:p>
      </dgm:t>
    </dgm:pt>
    <dgm:pt modelId="{DDB04E2E-6556-47FB-80ED-D8A580AE51CD}">
      <dgm:prSet phldrT="[Texto]" custT="1"/>
      <dgm:spPr/>
      <dgm:t>
        <a:bodyPr/>
        <a:lstStyle/>
        <a:p>
          <a:pPr algn="just"/>
          <a:r>
            <a:rPr lang="pt-BR" sz="1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A Concessionária não é responsável pelos seguintes riscos relacionados à Concessão, cuja responsabilidade é do Poder Concedente.</a:t>
          </a:r>
        </a:p>
      </dgm:t>
    </dgm:pt>
    <dgm:pt modelId="{FD966E00-5F09-466A-AC9E-AD9D6BBAC8D8}" type="parTrans" cxnId="{BA963DF5-1C49-41E0-BCB7-4AA33EC4E1BF}">
      <dgm:prSet/>
      <dgm:spPr/>
      <dgm:t>
        <a:bodyPr/>
        <a:lstStyle/>
        <a:p>
          <a:endParaRPr lang="pt-BR"/>
        </a:p>
      </dgm:t>
    </dgm:pt>
    <dgm:pt modelId="{6B3AA887-C0EB-4D8C-A7BF-6DC3C206EA65}" type="sibTrans" cxnId="{BA963DF5-1C49-41E0-BCB7-4AA33EC4E1BF}">
      <dgm:prSet/>
      <dgm:spPr/>
      <dgm:t>
        <a:bodyPr/>
        <a:lstStyle/>
        <a:p>
          <a:endParaRPr lang="pt-BR"/>
        </a:p>
      </dgm:t>
    </dgm:pt>
    <dgm:pt modelId="{DC690971-8653-4140-9706-4859D53A42E0}">
      <dgm:prSet phldrT="[Texto]" custT="1"/>
      <dgm:spPr/>
      <dgm:t>
        <a:bodyPr/>
        <a:lstStyle/>
        <a:p>
          <a:pPr algn="just"/>
          <a:r>
            <a:rPr lang="pt-BR" sz="1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Revisão Extraordinária: É o reequilíbrio econômico-financeiro da concessão, na ocorrência de risco alocado ao Poder Concedente. </a:t>
          </a:r>
        </a:p>
      </dgm:t>
    </dgm:pt>
    <dgm:pt modelId="{3AEFA0C6-7980-4333-9FD1-92DBFA73BDD6}" type="parTrans" cxnId="{30D873C5-A467-4517-9C53-30E91D196FB1}">
      <dgm:prSet/>
      <dgm:spPr/>
      <dgm:t>
        <a:bodyPr/>
        <a:lstStyle/>
        <a:p>
          <a:endParaRPr lang="pt-BR"/>
        </a:p>
      </dgm:t>
    </dgm:pt>
    <dgm:pt modelId="{52B879BD-D4E1-4FE8-BB5B-A4F80AFEF12C}" type="sibTrans" cxnId="{30D873C5-A467-4517-9C53-30E91D196FB1}">
      <dgm:prSet/>
      <dgm:spPr/>
      <dgm:t>
        <a:bodyPr/>
        <a:lstStyle/>
        <a:p>
          <a:endParaRPr lang="pt-BR"/>
        </a:p>
      </dgm:t>
    </dgm:pt>
    <dgm:pt modelId="{E1F7C12D-4439-450E-993F-F8AE6156C6E4}" type="pres">
      <dgm:prSet presAssocID="{3E435DB9-501B-4C26-8096-529B231A0B48}" presName="rootnode" presStyleCnt="0">
        <dgm:presLayoutVars>
          <dgm:chMax/>
          <dgm:chPref/>
          <dgm:dir/>
          <dgm:animLvl val="lvl"/>
        </dgm:presLayoutVars>
      </dgm:prSet>
      <dgm:spPr/>
    </dgm:pt>
    <dgm:pt modelId="{8AE1BA5B-BC70-49A4-A1F8-2733C4253D63}" type="pres">
      <dgm:prSet presAssocID="{732CEF11-1DA1-46C3-A252-F42C8B2A6682}" presName="composite" presStyleCnt="0"/>
      <dgm:spPr/>
    </dgm:pt>
    <dgm:pt modelId="{448972DF-8ACE-4CEE-BA29-3DFAE6CC1AFD}" type="pres">
      <dgm:prSet presAssocID="{732CEF11-1DA1-46C3-A252-F42C8B2A6682}" presName="bentUpArrow1" presStyleLbl="alignImgPlace1" presStyleIdx="0" presStyleCnt="2" custLinFactNeighborX="-61490" custLinFactNeighborY="-12418"/>
      <dgm:spPr/>
    </dgm:pt>
    <dgm:pt modelId="{C9633A27-97EA-4869-AE9F-94495DFCF106}" type="pres">
      <dgm:prSet presAssocID="{732CEF11-1DA1-46C3-A252-F42C8B2A6682}" presName="ParentText" presStyleLbl="node1" presStyleIdx="0" presStyleCnt="3" custScaleX="272537" custScaleY="83750">
        <dgm:presLayoutVars>
          <dgm:chMax val="1"/>
          <dgm:chPref val="1"/>
          <dgm:bulletEnabled val="1"/>
        </dgm:presLayoutVars>
      </dgm:prSet>
      <dgm:spPr/>
    </dgm:pt>
    <dgm:pt modelId="{73E69F5C-D427-4092-9762-51F9F4CDE9D2}" type="pres">
      <dgm:prSet presAssocID="{732CEF11-1DA1-46C3-A252-F42C8B2A6682}" presName="ChildText" presStyleLbl="revTx" presStyleIdx="0" presStyleCnt="2">
        <dgm:presLayoutVars>
          <dgm:chMax val="0"/>
          <dgm:chPref val="0"/>
          <dgm:bulletEnabled val="1"/>
        </dgm:presLayoutVars>
      </dgm:prSet>
      <dgm:spPr/>
    </dgm:pt>
    <dgm:pt modelId="{85F6571E-2CEE-42E9-AA40-7A890715FB35}" type="pres">
      <dgm:prSet presAssocID="{2FB4E7EB-F5D4-41DA-B441-2733DC9052A9}" presName="sibTrans" presStyleCnt="0"/>
      <dgm:spPr/>
    </dgm:pt>
    <dgm:pt modelId="{0149053D-3699-4DE8-B181-D9B0F1A732D1}" type="pres">
      <dgm:prSet presAssocID="{DDB04E2E-6556-47FB-80ED-D8A580AE51CD}" presName="composite" presStyleCnt="0"/>
      <dgm:spPr/>
    </dgm:pt>
    <dgm:pt modelId="{F7411008-89F3-46A2-9749-B27808AD9C5D}" type="pres">
      <dgm:prSet presAssocID="{DDB04E2E-6556-47FB-80ED-D8A580AE51CD}" presName="bentUpArrow1" presStyleLbl="alignImgPlace1" presStyleIdx="1" presStyleCnt="2" custLinFactNeighborX="-79043" custLinFactNeighborY="-4583"/>
      <dgm:spPr/>
    </dgm:pt>
    <dgm:pt modelId="{8A59B960-9513-442F-B873-E70C6A9C1BE8}" type="pres">
      <dgm:prSet presAssocID="{DDB04E2E-6556-47FB-80ED-D8A580AE51CD}" presName="ParentText" presStyleLbl="node1" presStyleIdx="1" presStyleCnt="3" custScaleX="278128" custScaleY="78932" custLinFactNeighborX="-5172" custLinFactNeighborY="237">
        <dgm:presLayoutVars>
          <dgm:chMax val="1"/>
          <dgm:chPref val="1"/>
          <dgm:bulletEnabled val="1"/>
        </dgm:presLayoutVars>
      </dgm:prSet>
      <dgm:spPr/>
    </dgm:pt>
    <dgm:pt modelId="{3594BC99-9A46-4925-B487-52105974EF7A}" type="pres">
      <dgm:prSet presAssocID="{DDB04E2E-6556-47FB-80ED-D8A580AE51CD}" presName="ChildText" presStyleLbl="revTx" presStyleIdx="1" presStyleCnt="2">
        <dgm:presLayoutVars>
          <dgm:chMax val="0"/>
          <dgm:chPref val="0"/>
          <dgm:bulletEnabled val="1"/>
        </dgm:presLayoutVars>
      </dgm:prSet>
      <dgm:spPr/>
    </dgm:pt>
    <dgm:pt modelId="{78AC2D3B-DB88-44BB-BF15-75525206689C}" type="pres">
      <dgm:prSet presAssocID="{6B3AA887-C0EB-4D8C-A7BF-6DC3C206EA65}" presName="sibTrans" presStyleCnt="0"/>
      <dgm:spPr/>
    </dgm:pt>
    <dgm:pt modelId="{DBC1F8A1-BDC2-4450-8A9C-C24517078385}" type="pres">
      <dgm:prSet presAssocID="{DC690971-8653-4140-9706-4859D53A42E0}" presName="composite" presStyleCnt="0"/>
      <dgm:spPr/>
    </dgm:pt>
    <dgm:pt modelId="{F5910DB9-4563-46EC-BC2E-8E48184D1196}" type="pres">
      <dgm:prSet presAssocID="{DC690971-8653-4140-9706-4859D53A42E0}" presName="ParentText" presStyleLbl="node1" presStyleIdx="2" presStyleCnt="3" custScaleX="242416" custScaleY="85010">
        <dgm:presLayoutVars>
          <dgm:chMax val="1"/>
          <dgm:chPref val="1"/>
          <dgm:bulletEnabled val="1"/>
        </dgm:presLayoutVars>
      </dgm:prSet>
      <dgm:spPr/>
    </dgm:pt>
  </dgm:ptLst>
  <dgm:cxnLst>
    <dgm:cxn modelId="{AB1F7912-979A-46E2-B1EE-C6345F984FDA}" type="presOf" srcId="{DC690971-8653-4140-9706-4859D53A42E0}" destId="{F5910DB9-4563-46EC-BC2E-8E48184D1196}" srcOrd="0" destOrd="0" presId="urn:microsoft.com/office/officeart/2005/8/layout/StepDownProcess"/>
    <dgm:cxn modelId="{E2AD293E-EB4B-4536-B789-A8E827BC385C}" type="presOf" srcId="{732CEF11-1DA1-46C3-A252-F42C8B2A6682}" destId="{C9633A27-97EA-4869-AE9F-94495DFCF106}" srcOrd="0" destOrd="0" presId="urn:microsoft.com/office/officeart/2005/8/layout/StepDownProcess"/>
    <dgm:cxn modelId="{5815B869-0BF5-4BDF-93C4-8370B9986B37}" type="presOf" srcId="{DDB04E2E-6556-47FB-80ED-D8A580AE51CD}" destId="{8A59B960-9513-442F-B873-E70C6A9C1BE8}" srcOrd="0" destOrd="0" presId="urn:microsoft.com/office/officeart/2005/8/layout/StepDownProcess"/>
    <dgm:cxn modelId="{55881C9B-A680-4EA2-B948-2F614FFF43C2}" srcId="{3E435DB9-501B-4C26-8096-529B231A0B48}" destId="{732CEF11-1DA1-46C3-A252-F42C8B2A6682}" srcOrd="0" destOrd="0" parTransId="{69572AE9-0E81-4A27-8752-2529F1E848C9}" sibTransId="{2FB4E7EB-F5D4-41DA-B441-2733DC9052A9}"/>
    <dgm:cxn modelId="{30D873C5-A467-4517-9C53-30E91D196FB1}" srcId="{3E435DB9-501B-4C26-8096-529B231A0B48}" destId="{DC690971-8653-4140-9706-4859D53A42E0}" srcOrd="2" destOrd="0" parTransId="{3AEFA0C6-7980-4333-9FD1-92DBFA73BDD6}" sibTransId="{52B879BD-D4E1-4FE8-BB5B-A4F80AFEF12C}"/>
    <dgm:cxn modelId="{50B7B9EF-ED17-4F73-BB82-C8D8BC9C5DBF}" type="presOf" srcId="{3E435DB9-501B-4C26-8096-529B231A0B48}" destId="{E1F7C12D-4439-450E-993F-F8AE6156C6E4}" srcOrd="0" destOrd="0" presId="urn:microsoft.com/office/officeart/2005/8/layout/StepDownProcess"/>
    <dgm:cxn modelId="{BA963DF5-1C49-41E0-BCB7-4AA33EC4E1BF}" srcId="{3E435DB9-501B-4C26-8096-529B231A0B48}" destId="{DDB04E2E-6556-47FB-80ED-D8A580AE51CD}" srcOrd="1" destOrd="0" parTransId="{FD966E00-5F09-466A-AC9E-AD9D6BBAC8D8}" sibTransId="{6B3AA887-C0EB-4D8C-A7BF-6DC3C206EA65}"/>
    <dgm:cxn modelId="{3D74E1B8-C3A7-473C-BBB1-DD1C9E20068B}" type="presParOf" srcId="{E1F7C12D-4439-450E-993F-F8AE6156C6E4}" destId="{8AE1BA5B-BC70-49A4-A1F8-2733C4253D63}" srcOrd="0" destOrd="0" presId="urn:microsoft.com/office/officeart/2005/8/layout/StepDownProcess"/>
    <dgm:cxn modelId="{C10BE130-3D0B-40A4-8F8C-99EB1764E4EF}" type="presParOf" srcId="{8AE1BA5B-BC70-49A4-A1F8-2733C4253D63}" destId="{448972DF-8ACE-4CEE-BA29-3DFAE6CC1AFD}" srcOrd="0" destOrd="0" presId="urn:microsoft.com/office/officeart/2005/8/layout/StepDownProcess"/>
    <dgm:cxn modelId="{14D9E440-37AF-4EC8-A359-8D2EBFB17100}" type="presParOf" srcId="{8AE1BA5B-BC70-49A4-A1F8-2733C4253D63}" destId="{C9633A27-97EA-4869-AE9F-94495DFCF106}" srcOrd="1" destOrd="0" presId="urn:microsoft.com/office/officeart/2005/8/layout/StepDownProcess"/>
    <dgm:cxn modelId="{1A11854F-79AA-4300-BE1A-B9837E7F17F1}" type="presParOf" srcId="{8AE1BA5B-BC70-49A4-A1F8-2733C4253D63}" destId="{73E69F5C-D427-4092-9762-51F9F4CDE9D2}" srcOrd="2" destOrd="0" presId="urn:microsoft.com/office/officeart/2005/8/layout/StepDownProcess"/>
    <dgm:cxn modelId="{7A209684-D008-4EB6-A751-67E069B74E0A}" type="presParOf" srcId="{E1F7C12D-4439-450E-993F-F8AE6156C6E4}" destId="{85F6571E-2CEE-42E9-AA40-7A890715FB35}" srcOrd="1" destOrd="0" presId="urn:microsoft.com/office/officeart/2005/8/layout/StepDownProcess"/>
    <dgm:cxn modelId="{624DB499-1E78-4870-9C0D-93B73137DBAE}" type="presParOf" srcId="{E1F7C12D-4439-450E-993F-F8AE6156C6E4}" destId="{0149053D-3699-4DE8-B181-D9B0F1A732D1}" srcOrd="2" destOrd="0" presId="urn:microsoft.com/office/officeart/2005/8/layout/StepDownProcess"/>
    <dgm:cxn modelId="{197B9692-C9CE-4624-B69A-AC50A8437DBC}" type="presParOf" srcId="{0149053D-3699-4DE8-B181-D9B0F1A732D1}" destId="{F7411008-89F3-46A2-9749-B27808AD9C5D}" srcOrd="0" destOrd="0" presId="urn:microsoft.com/office/officeart/2005/8/layout/StepDownProcess"/>
    <dgm:cxn modelId="{D3811DF3-1AD7-450F-94D3-A1F2DE0BCAF4}" type="presParOf" srcId="{0149053D-3699-4DE8-B181-D9B0F1A732D1}" destId="{8A59B960-9513-442F-B873-E70C6A9C1BE8}" srcOrd="1" destOrd="0" presId="urn:microsoft.com/office/officeart/2005/8/layout/StepDownProcess"/>
    <dgm:cxn modelId="{7028EC5F-370D-46FB-A266-56386CDAB370}" type="presParOf" srcId="{0149053D-3699-4DE8-B181-D9B0F1A732D1}" destId="{3594BC99-9A46-4925-B487-52105974EF7A}" srcOrd="2" destOrd="0" presId="urn:microsoft.com/office/officeart/2005/8/layout/StepDownProcess"/>
    <dgm:cxn modelId="{E20B9A02-5E5F-4C28-9DE1-2A70BE0FA3F2}" type="presParOf" srcId="{E1F7C12D-4439-450E-993F-F8AE6156C6E4}" destId="{78AC2D3B-DB88-44BB-BF15-75525206689C}" srcOrd="3" destOrd="0" presId="urn:microsoft.com/office/officeart/2005/8/layout/StepDownProcess"/>
    <dgm:cxn modelId="{E3332A8B-2CBC-461E-8CB5-4121837D6626}" type="presParOf" srcId="{E1F7C12D-4439-450E-993F-F8AE6156C6E4}" destId="{DBC1F8A1-BDC2-4450-8A9C-C24517078385}" srcOrd="4" destOrd="0" presId="urn:microsoft.com/office/officeart/2005/8/layout/StepDownProcess"/>
    <dgm:cxn modelId="{DF5075A4-7A4E-435A-BC20-6CE1C27B70F5}" type="presParOf" srcId="{DBC1F8A1-BDC2-4450-8A9C-C24517078385}" destId="{F5910DB9-4563-46EC-BC2E-8E48184D1196}" srcOrd="0" destOrd="0" presId="urn:microsoft.com/office/officeart/2005/8/layout/StepDownProcess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3E435DB9-501B-4C26-8096-529B231A0B48}" type="doc">
      <dgm:prSet loTypeId="urn:microsoft.com/office/officeart/2008/layout/VerticalCurv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t-BR"/>
        </a:p>
      </dgm:t>
    </dgm:pt>
    <dgm:pt modelId="{456758C3-AB86-4B7C-8D58-DC05BE1E6478}">
      <dgm:prSet phldrT="[Texto]" custT="1"/>
      <dgm:spPr/>
      <dgm:t>
        <a:bodyPr/>
        <a:lstStyle/>
        <a:p>
          <a:r>
            <a:rPr lang="pt-BR" sz="1800" b="0" dirty="0">
              <a:latin typeface="Times New Roman" pitchFamily="18" charset="0"/>
              <a:cs typeface="Times New Roman" pitchFamily="18" charset="0"/>
            </a:rPr>
            <a:t>Ato do Poder Executivo regulamentará o credenciamento de câmaras arbitrais;</a:t>
          </a:r>
          <a:endParaRPr lang="pt-BR" sz="1800" b="0" dirty="0">
            <a:solidFill>
              <a:schemeClr val="bg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823D0E1-1A79-4224-B4E6-0DC095185061}" type="parTrans" cxnId="{40F9178B-E478-4973-AA7F-C4F0FE6136DB}">
      <dgm:prSet/>
      <dgm:spPr/>
      <dgm:t>
        <a:bodyPr/>
        <a:lstStyle/>
        <a:p>
          <a:endParaRPr lang="pt-BR"/>
        </a:p>
      </dgm:t>
    </dgm:pt>
    <dgm:pt modelId="{FD595074-01A6-4428-836A-838C79430148}" type="sibTrans" cxnId="{40F9178B-E478-4973-AA7F-C4F0FE6136DB}">
      <dgm:prSet/>
      <dgm:spPr/>
      <dgm:t>
        <a:bodyPr/>
        <a:lstStyle/>
        <a:p>
          <a:endParaRPr lang="pt-BR"/>
        </a:p>
      </dgm:t>
    </dgm:pt>
    <dgm:pt modelId="{09930CCE-EA1C-4EAC-9F31-5FD33F644CCB}">
      <dgm:prSet phldrT="[Texto]" custT="1"/>
      <dgm:spPr/>
      <dgm:t>
        <a:bodyPr/>
        <a:lstStyle/>
        <a:p>
          <a:r>
            <a:rPr lang="pt-BR" sz="1800" b="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As custas e despesas do procedimento serão suportadas pela Concessionária e, quando for o caso, serão restituídas, conforme decisão final.</a:t>
          </a:r>
        </a:p>
      </dgm:t>
    </dgm:pt>
    <dgm:pt modelId="{A4A6E72B-5F11-4FAB-85C9-3B4B5E1DEB3B}" type="parTrans" cxnId="{38859D8E-F16E-4D99-A817-6704BF51C545}">
      <dgm:prSet/>
      <dgm:spPr/>
      <dgm:t>
        <a:bodyPr/>
        <a:lstStyle/>
        <a:p>
          <a:endParaRPr lang="pt-BR"/>
        </a:p>
      </dgm:t>
    </dgm:pt>
    <dgm:pt modelId="{7A2035B8-B74E-4E58-A2BD-8BCDA89EE10B}" type="sibTrans" cxnId="{38859D8E-F16E-4D99-A817-6704BF51C545}">
      <dgm:prSet/>
      <dgm:spPr/>
      <dgm:t>
        <a:bodyPr/>
        <a:lstStyle/>
        <a:p>
          <a:endParaRPr lang="pt-BR"/>
        </a:p>
      </dgm:t>
    </dgm:pt>
    <dgm:pt modelId="{4D4BCCB1-DB62-4B58-BC6B-7A5A21DD322E}" type="pres">
      <dgm:prSet presAssocID="{3E435DB9-501B-4C26-8096-529B231A0B48}" presName="Name0" presStyleCnt="0">
        <dgm:presLayoutVars>
          <dgm:chMax val="7"/>
          <dgm:chPref val="7"/>
          <dgm:dir/>
        </dgm:presLayoutVars>
      </dgm:prSet>
      <dgm:spPr/>
    </dgm:pt>
    <dgm:pt modelId="{3DFA783E-4296-44D0-9D62-41C359F4A1DC}" type="pres">
      <dgm:prSet presAssocID="{3E435DB9-501B-4C26-8096-529B231A0B48}" presName="Name1" presStyleCnt="0"/>
      <dgm:spPr/>
    </dgm:pt>
    <dgm:pt modelId="{8F1735D0-65CF-42A8-8FA9-85F99C3A838E}" type="pres">
      <dgm:prSet presAssocID="{3E435DB9-501B-4C26-8096-529B231A0B48}" presName="cycle" presStyleCnt="0"/>
      <dgm:spPr/>
    </dgm:pt>
    <dgm:pt modelId="{994B6F21-747C-4CB2-8FF7-F67009623976}" type="pres">
      <dgm:prSet presAssocID="{3E435DB9-501B-4C26-8096-529B231A0B48}" presName="srcNode" presStyleLbl="node1" presStyleIdx="0" presStyleCnt="2"/>
      <dgm:spPr/>
    </dgm:pt>
    <dgm:pt modelId="{3B1B07BA-7FB3-414A-AA96-4F9B307ABA4B}" type="pres">
      <dgm:prSet presAssocID="{3E435DB9-501B-4C26-8096-529B231A0B48}" presName="conn" presStyleLbl="parChTrans1D2" presStyleIdx="0" presStyleCnt="1"/>
      <dgm:spPr/>
    </dgm:pt>
    <dgm:pt modelId="{60906329-F747-48CA-AD8A-E9943FA4D677}" type="pres">
      <dgm:prSet presAssocID="{3E435DB9-501B-4C26-8096-529B231A0B48}" presName="extraNode" presStyleLbl="node1" presStyleIdx="0" presStyleCnt="2"/>
      <dgm:spPr/>
    </dgm:pt>
    <dgm:pt modelId="{B7D862CE-54FF-41DD-B6E9-C82863DB1139}" type="pres">
      <dgm:prSet presAssocID="{3E435DB9-501B-4C26-8096-529B231A0B48}" presName="dstNode" presStyleLbl="node1" presStyleIdx="0" presStyleCnt="2"/>
      <dgm:spPr/>
    </dgm:pt>
    <dgm:pt modelId="{3D08E4A9-253D-4EFD-9D1B-6AA3037ACF39}" type="pres">
      <dgm:prSet presAssocID="{456758C3-AB86-4B7C-8D58-DC05BE1E6478}" presName="text_1" presStyleLbl="node1" presStyleIdx="0" presStyleCnt="2">
        <dgm:presLayoutVars>
          <dgm:bulletEnabled val="1"/>
        </dgm:presLayoutVars>
      </dgm:prSet>
      <dgm:spPr/>
    </dgm:pt>
    <dgm:pt modelId="{C517B63B-2702-4406-8C1F-562E2EDDF8D6}" type="pres">
      <dgm:prSet presAssocID="{456758C3-AB86-4B7C-8D58-DC05BE1E6478}" presName="accent_1" presStyleCnt="0"/>
      <dgm:spPr/>
    </dgm:pt>
    <dgm:pt modelId="{915BC889-ABE3-405C-A86A-55A371E8C4BF}" type="pres">
      <dgm:prSet presAssocID="{456758C3-AB86-4B7C-8D58-DC05BE1E6478}" presName="accentRepeatNode" presStyleLbl="solidFgAcc1" presStyleIdx="0" presStyleCnt="2"/>
      <dgm:spPr/>
    </dgm:pt>
    <dgm:pt modelId="{F306A562-40BD-436B-B1A8-C52514FDF75E}" type="pres">
      <dgm:prSet presAssocID="{09930CCE-EA1C-4EAC-9F31-5FD33F644CCB}" presName="text_2" presStyleLbl="node1" presStyleIdx="1" presStyleCnt="2">
        <dgm:presLayoutVars>
          <dgm:bulletEnabled val="1"/>
        </dgm:presLayoutVars>
      </dgm:prSet>
      <dgm:spPr/>
    </dgm:pt>
    <dgm:pt modelId="{8EB94F1B-B02C-47AF-8BB2-80F60D3D7184}" type="pres">
      <dgm:prSet presAssocID="{09930CCE-EA1C-4EAC-9F31-5FD33F644CCB}" presName="accent_2" presStyleCnt="0"/>
      <dgm:spPr/>
    </dgm:pt>
    <dgm:pt modelId="{327199C0-3E6A-4D32-BECE-D181A4FA0CC4}" type="pres">
      <dgm:prSet presAssocID="{09930CCE-EA1C-4EAC-9F31-5FD33F644CCB}" presName="accentRepeatNode" presStyleLbl="solidFgAcc1" presStyleIdx="1" presStyleCnt="2"/>
      <dgm:spPr/>
    </dgm:pt>
  </dgm:ptLst>
  <dgm:cxnLst>
    <dgm:cxn modelId="{40F9178B-E478-4973-AA7F-C4F0FE6136DB}" srcId="{3E435DB9-501B-4C26-8096-529B231A0B48}" destId="{456758C3-AB86-4B7C-8D58-DC05BE1E6478}" srcOrd="0" destOrd="0" parTransId="{6823D0E1-1A79-4224-B4E6-0DC095185061}" sibTransId="{FD595074-01A6-4428-836A-838C79430148}"/>
    <dgm:cxn modelId="{38859D8E-F16E-4D99-A817-6704BF51C545}" srcId="{3E435DB9-501B-4C26-8096-529B231A0B48}" destId="{09930CCE-EA1C-4EAC-9F31-5FD33F644CCB}" srcOrd="1" destOrd="0" parTransId="{A4A6E72B-5F11-4FAB-85C9-3B4B5E1DEB3B}" sibTransId="{7A2035B8-B74E-4E58-A2BD-8BCDA89EE10B}"/>
    <dgm:cxn modelId="{11E190A0-1090-414A-A894-4E707EFE743A}" type="presOf" srcId="{456758C3-AB86-4B7C-8D58-DC05BE1E6478}" destId="{3D08E4A9-253D-4EFD-9D1B-6AA3037ACF39}" srcOrd="0" destOrd="0" presId="urn:microsoft.com/office/officeart/2008/layout/VerticalCurvedList"/>
    <dgm:cxn modelId="{39139ED2-41A7-4694-91FE-5AE39F9B634C}" type="presOf" srcId="{09930CCE-EA1C-4EAC-9F31-5FD33F644CCB}" destId="{F306A562-40BD-436B-B1A8-C52514FDF75E}" srcOrd="0" destOrd="0" presId="urn:microsoft.com/office/officeart/2008/layout/VerticalCurvedList"/>
    <dgm:cxn modelId="{EC9681EF-CBCD-4941-86A0-2C899F3478FB}" type="presOf" srcId="{3E435DB9-501B-4C26-8096-529B231A0B48}" destId="{4D4BCCB1-DB62-4B58-BC6B-7A5A21DD322E}" srcOrd="0" destOrd="0" presId="urn:microsoft.com/office/officeart/2008/layout/VerticalCurvedList"/>
    <dgm:cxn modelId="{1D0D68FE-A899-499C-9F3D-132F3F4B3447}" type="presOf" srcId="{FD595074-01A6-4428-836A-838C79430148}" destId="{3B1B07BA-7FB3-414A-AA96-4F9B307ABA4B}" srcOrd="0" destOrd="0" presId="urn:microsoft.com/office/officeart/2008/layout/VerticalCurvedList"/>
    <dgm:cxn modelId="{6E629DAF-481D-47ED-AB05-FD83C0CC8486}" type="presParOf" srcId="{4D4BCCB1-DB62-4B58-BC6B-7A5A21DD322E}" destId="{3DFA783E-4296-44D0-9D62-41C359F4A1DC}" srcOrd="0" destOrd="0" presId="urn:microsoft.com/office/officeart/2008/layout/VerticalCurvedList"/>
    <dgm:cxn modelId="{5512F290-CD82-459E-B613-0A63A11C423C}" type="presParOf" srcId="{3DFA783E-4296-44D0-9D62-41C359F4A1DC}" destId="{8F1735D0-65CF-42A8-8FA9-85F99C3A838E}" srcOrd="0" destOrd="0" presId="urn:microsoft.com/office/officeart/2008/layout/VerticalCurvedList"/>
    <dgm:cxn modelId="{C3A50DC2-4774-421D-B74C-5E92E580DA44}" type="presParOf" srcId="{8F1735D0-65CF-42A8-8FA9-85F99C3A838E}" destId="{994B6F21-747C-4CB2-8FF7-F67009623976}" srcOrd="0" destOrd="0" presId="urn:microsoft.com/office/officeart/2008/layout/VerticalCurvedList"/>
    <dgm:cxn modelId="{4E58D83A-8DBD-4B4B-8033-4E70B1C2FB17}" type="presParOf" srcId="{8F1735D0-65CF-42A8-8FA9-85F99C3A838E}" destId="{3B1B07BA-7FB3-414A-AA96-4F9B307ABA4B}" srcOrd="1" destOrd="0" presId="urn:microsoft.com/office/officeart/2008/layout/VerticalCurvedList"/>
    <dgm:cxn modelId="{48FC97E1-36A6-476D-9BA5-C6109ACF1C9C}" type="presParOf" srcId="{8F1735D0-65CF-42A8-8FA9-85F99C3A838E}" destId="{60906329-F747-48CA-AD8A-E9943FA4D677}" srcOrd="2" destOrd="0" presId="urn:microsoft.com/office/officeart/2008/layout/VerticalCurvedList"/>
    <dgm:cxn modelId="{0042ADC2-700C-465D-9261-7FED50E31A09}" type="presParOf" srcId="{8F1735D0-65CF-42A8-8FA9-85F99C3A838E}" destId="{B7D862CE-54FF-41DD-B6E9-C82863DB1139}" srcOrd="3" destOrd="0" presId="urn:microsoft.com/office/officeart/2008/layout/VerticalCurvedList"/>
    <dgm:cxn modelId="{0D8A0145-FE00-4A97-A1DC-07C72F9B8FDC}" type="presParOf" srcId="{3DFA783E-4296-44D0-9D62-41C359F4A1DC}" destId="{3D08E4A9-253D-4EFD-9D1B-6AA3037ACF39}" srcOrd="1" destOrd="0" presId="urn:microsoft.com/office/officeart/2008/layout/VerticalCurvedList"/>
    <dgm:cxn modelId="{9683D913-F314-42AF-B378-F9B5BFED768C}" type="presParOf" srcId="{3DFA783E-4296-44D0-9D62-41C359F4A1DC}" destId="{C517B63B-2702-4406-8C1F-562E2EDDF8D6}" srcOrd="2" destOrd="0" presId="urn:microsoft.com/office/officeart/2008/layout/VerticalCurvedList"/>
    <dgm:cxn modelId="{C0CE87F8-2792-42C9-9314-914FD80E7BE0}" type="presParOf" srcId="{C517B63B-2702-4406-8C1F-562E2EDDF8D6}" destId="{915BC889-ABE3-405C-A86A-55A371E8C4BF}" srcOrd="0" destOrd="0" presId="urn:microsoft.com/office/officeart/2008/layout/VerticalCurvedList"/>
    <dgm:cxn modelId="{30F8B9C2-DF19-430E-BE89-BEB89A184327}" type="presParOf" srcId="{3DFA783E-4296-44D0-9D62-41C359F4A1DC}" destId="{F306A562-40BD-436B-B1A8-C52514FDF75E}" srcOrd="3" destOrd="0" presId="urn:microsoft.com/office/officeart/2008/layout/VerticalCurvedList"/>
    <dgm:cxn modelId="{99D2394B-29D6-4999-B561-423B4317DC99}" type="presParOf" srcId="{3DFA783E-4296-44D0-9D62-41C359F4A1DC}" destId="{8EB94F1B-B02C-47AF-8BB2-80F60D3D7184}" srcOrd="4" destOrd="0" presId="urn:microsoft.com/office/officeart/2008/layout/VerticalCurvedList"/>
    <dgm:cxn modelId="{7C1FA543-DA06-45A0-8F12-13AE3A20C768}" type="presParOf" srcId="{8EB94F1B-B02C-47AF-8BB2-80F60D3D7184}" destId="{327199C0-3E6A-4D32-BECE-D181A4FA0CC4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3E435DB9-501B-4C26-8096-529B231A0B48}" type="doc">
      <dgm:prSet loTypeId="urn:microsoft.com/office/officeart/2005/8/layout/cycle7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t-BR"/>
        </a:p>
      </dgm:t>
    </dgm:pt>
    <dgm:pt modelId="{973AB863-630C-49AB-BEC2-3618EE5F131F}">
      <dgm:prSet phldrT="[Texto]" custT="1"/>
      <dgm:spPr/>
      <dgm:t>
        <a:bodyPr/>
        <a:lstStyle/>
        <a:p>
          <a:r>
            <a:rPr lang="pt-BR" sz="1800" b="1" dirty="0">
              <a:latin typeface="Times New Roman" pitchFamily="18" charset="0"/>
              <a:cs typeface="Times New Roman" pitchFamily="18" charset="0"/>
            </a:rPr>
            <a:t>Outros Operadores</a:t>
          </a:r>
        </a:p>
        <a:p>
          <a:r>
            <a:rPr lang="pt-BR" sz="1800" b="1" dirty="0">
              <a:latin typeface="Times New Roman" pitchFamily="18" charset="0"/>
              <a:cs typeface="Times New Roman" pitchFamily="18" charset="0"/>
            </a:rPr>
            <a:t>(OFI)</a:t>
          </a:r>
        </a:p>
      </dgm:t>
    </dgm:pt>
    <dgm:pt modelId="{68B1F1C8-111F-452F-8043-4DA92351DCAE}" type="parTrans" cxnId="{09606D4B-8210-42A1-8356-9C72B14DC13E}">
      <dgm:prSet/>
      <dgm:spPr/>
      <dgm:t>
        <a:bodyPr/>
        <a:lstStyle/>
        <a:p>
          <a:endParaRPr lang="pt-BR"/>
        </a:p>
      </dgm:t>
    </dgm:pt>
    <dgm:pt modelId="{A348681C-2A4F-41B0-B81F-FC685D663B7E}" type="sibTrans" cxnId="{09606D4B-8210-42A1-8356-9C72B14DC13E}">
      <dgm:prSet/>
      <dgm:spPr/>
      <dgm:t>
        <a:bodyPr/>
        <a:lstStyle/>
        <a:p>
          <a:endParaRPr lang="pt-BR"/>
        </a:p>
      </dgm:t>
    </dgm:pt>
    <dgm:pt modelId="{990AD6E1-FE7D-40A6-975C-221B390127E7}">
      <dgm:prSet phldrT="[Texto]" custT="1"/>
      <dgm:spPr/>
      <dgm:t>
        <a:bodyPr/>
        <a:lstStyle/>
        <a:p>
          <a:r>
            <a:rPr lang="pt-BR" sz="1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Regra de Compartilhamento</a:t>
          </a:r>
        </a:p>
      </dgm:t>
    </dgm:pt>
    <dgm:pt modelId="{3C380D72-7253-4659-8460-7F83A5DEF141}" type="parTrans" cxnId="{416B6F87-3E8F-4A66-A0BB-BB46CC9FD72F}">
      <dgm:prSet/>
      <dgm:spPr/>
      <dgm:t>
        <a:bodyPr/>
        <a:lstStyle/>
        <a:p>
          <a:endParaRPr lang="pt-BR"/>
        </a:p>
      </dgm:t>
    </dgm:pt>
    <dgm:pt modelId="{B0AFF02B-AC6D-4DC0-9148-9C85B345022E}" type="sibTrans" cxnId="{416B6F87-3E8F-4A66-A0BB-BB46CC9FD72F}">
      <dgm:prSet/>
      <dgm:spPr/>
      <dgm:t>
        <a:bodyPr/>
        <a:lstStyle/>
        <a:p>
          <a:endParaRPr lang="pt-BR"/>
        </a:p>
      </dgm:t>
    </dgm:pt>
    <dgm:pt modelId="{2E715B40-52BE-45CD-BAE7-5FA894CA0C2F}">
      <dgm:prSet phldrT="[Texto]" custT="1"/>
      <dgm:spPr/>
      <dgm:t>
        <a:bodyPr/>
        <a:lstStyle/>
        <a:p>
          <a:r>
            <a:rPr lang="pt-BR" sz="1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Oferta de Transporte (Capacidade)</a:t>
          </a:r>
        </a:p>
      </dgm:t>
    </dgm:pt>
    <dgm:pt modelId="{33EA4E89-4CD8-4E6C-81B9-110C2819ACA9}" type="parTrans" cxnId="{00C217A1-8D96-4090-862B-68ABB385D6E6}">
      <dgm:prSet/>
      <dgm:spPr/>
      <dgm:t>
        <a:bodyPr/>
        <a:lstStyle/>
        <a:p>
          <a:endParaRPr lang="pt-BR"/>
        </a:p>
      </dgm:t>
    </dgm:pt>
    <dgm:pt modelId="{B1DCD2FC-3500-49D6-9C5B-2ABF54AAA81F}" type="sibTrans" cxnId="{00C217A1-8D96-4090-862B-68ABB385D6E6}">
      <dgm:prSet/>
      <dgm:spPr/>
      <dgm:t>
        <a:bodyPr/>
        <a:lstStyle/>
        <a:p>
          <a:endParaRPr lang="pt-BR"/>
        </a:p>
      </dgm:t>
    </dgm:pt>
    <dgm:pt modelId="{34E23706-8EE7-4948-8A9C-26F30D9AB55E}">
      <dgm:prSet phldrT="[Texto]" custT="1"/>
      <dgm:spPr/>
      <dgm:t>
        <a:bodyPr/>
        <a:lstStyle/>
        <a:p>
          <a:r>
            <a:rPr lang="pt-BR" sz="1800" b="1" dirty="0">
              <a:latin typeface="Times New Roman" pitchFamily="18" charset="0"/>
              <a:cs typeface="Times New Roman" pitchFamily="18" charset="0"/>
            </a:rPr>
            <a:t>Regulação econômica</a:t>
          </a:r>
        </a:p>
      </dgm:t>
    </dgm:pt>
    <dgm:pt modelId="{569E801C-E962-4C37-B86F-7D5422415C7A}" type="parTrans" cxnId="{4B7A051E-C440-43BB-8203-8F598BC6AD56}">
      <dgm:prSet/>
      <dgm:spPr/>
      <dgm:t>
        <a:bodyPr/>
        <a:lstStyle/>
        <a:p>
          <a:endParaRPr lang="pt-BR"/>
        </a:p>
      </dgm:t>
    </dgm:pt>
    <dgm:pt modelId="{EE573564-DBD1-4C2C-B3B1-7C2EA9E53176}" type="sibTrans" cxnId="{4B7A051E-C440-43BB-8203-8F598BC6AD56}">
      <dgm:prSet/>
      <dgm:spPr/>
      <dgm:t>
        <a:bodyPr/>
        <a:lstStyle/>
        <a:p>
          <a:endParaRPr lang="pt-BR"/>
        </a:p>
      </dgm:t>
    </dgm:pt>
    <dgm:pt modelId="{2A76AB04-5884-4B35-B25F-A3F48A336F7C}" type="pres">
      <dgm:prSet presAssocID="{3E435DB9-501B-4C26-8096-529B231A0B48}" presName="Name0" presStyleCnt="0">
        <dgm:presLayoutVars>
          <dgm:dir/>
          <dgm:resizeHandles val="exact"/>
        </dgm:presLayoutVars>
      </dgm:prSet>
      <dgm:spPr/>
    </dgm:pt>
    <dgm:pt modelId="{DC50F240-0156-4554-B41D-32099EFB136A}" type="pres">
      <dgm:prSet presAssocID="{990AD6E1-FE7D-40A6-975C-221B390127E7}" presName="node" presStyleLbl="node1" presStyleIdx="0" presStyleCnt="4" custScaleX="150721">
        <dgm:presLayoutVars>
          <dgm:bulletEnabled val="1"/>
        </dgm:presLayoutVars>
      </dgm:prSet>
      <dgm:spPr/>
    </dgm:pt>
    <dgm:pt modelId="{8162E620-C7C4-419D-943E-EAD1C5767628}" type="pres">
      <dgm:prSet presAssocID="{B0AFF02B-AC6D-4DC0-9148-9C85B345022E}" presName="sibTrans" presStyleLbl="sibTrans2D1" presStyleIdx="0" presStyleCnt="4"/>
      <dgm:spPr/>
    </dgm:pt>
    <dgm:pt modelId="{5E8EB421-CC62-4997-B012-7AF0006AF707}" type="pres">
      <dgm:prSet presAssocID="{B0AFF02B-AC6D-4DC0-9148-9C85B345022E}" presName="connectorText" presStyleLbl="sibTrans2D1" presStyleIdx="0" presStyleCnt="4"/>
      <dgm:spPr/>
    </dgm:pt>
    <dgm:pt modelId="{F3CC4191-DB9E-4695-9832-92DC6D5A81B7}" type="pres">
      <dgm:prSet presAssocID="{34E23706-8EE7-4948-8A9C-26F30D9AB55E}" presName="node" presStyleLbl="node1" presStyleIdx="1" presStyleCnt="4" custScaleX="128401" custRadScaleRad="132751" custRadScaleInc="-14029">
        <dgm:presLayoutVars>
          <dgm:bulletEnabled val="1"/>
        </dgm:presLayoutVars>
      </dgm:prSet>
      <dgm:spPr/>
    </dgm:pt>
    <dgm:pt modelId="{6022641A-7B85-4ADD-919A-4357EB811B92}" type="pres">
      <dgm:prSet presAssocID="{EE573564-DBD1-4C2C-B3B1-7C2EA9E53176}" presName="sibTrans" presStyleLbl="sibTrans2D1" presStyleIdx="1" presStyleCnt="4"/>
      <dgm:spPr/>
    </dgm:pt>
    <dgm:pt modelId="{A0B71225-69AA-4176-A181-BA59E78E5039}" type="pres">
      <dgm:prSet presAssocID="{EE573564-DBD1-4C2C-B3B1-7C2EA9E53176}" presName="connectorText" presStyleLbl="sibTrans2D1" presStyleIdx="1" presStyleCnt="4"/>
      <dgm:spPr/>
    </dgm:pt>
    <dgm:pt modelId="{66CCAAD3-B082-4BA1-BB8A-7C82B6603238}" type="pres">
      <dgm:prSet presAssocID="{973AB863-630C-49AB-BEC2-3618EE5F131F}" presName="node" presStyleLbl="node1" presStyleIdx="2" presStyleCnt="4" custScaleX="142624" custRadScaleRad="79527" custRadScaleInc="1089">
        <dgm:presLayoutVars>
          <dgm:bulletEnabled val="1"/>
        </dgm:presLayoutVars>
      </dgm:prSet>
      <dgm:spPr/>
    </dgm:pt>
    <dgm:pt modelId="{83BCF179-465E-4EF0-BFE5-808EF386AAAA}" type="pres">
      <dgm:prSet presAssocID="{A348681C-2A4F-41B0-B81F-FC685D663B7E}" presName="sibTrans" presStyleLbl="sibTrans2D1" presStyleIdx="2" presStyleCnt="4"/>
      <dgm:spPr/>
    </dgm:pt>
    <dgm:pt modelId="{34D9F9C3-2F26-48AA-973B-FA80FC126577}" type="pres">
      <dgm:prSet presAssocID="{A348681C-2A4F-41B0-B81F-FC685D663B7E}" presName="connectorText" presStyleLbl="sibTrans2D1" presStyleIdx="2" presStyleCnt="4"/>
      <dgm:spPr/>
    </dgm:pt>
    <dgm:pt modelId="{8221AC33-62C0-4356-AFA9-20951B7D683F}" type="pres">
      <dgm:prSet presAssocID="{2E715B40-52BE-45CD-BAE7-5FA894CA0C2F}" presName="node" presStyleLbl="node1" presStyleIdx="3" presStyleCnt="4" custScaleX="145592" custRadScaleRad="141839" custRadScaleInc="9271">
        <dgm:presLayoutVars>
          <dgm:bulletEnabled val="1"/>
        </dgm:presLayoutVars>
      </dgm:prSet>
      <dgm:spPr/>
    </dgm:pt>
    <dgm:pt modelId="{AE4E3067-0DA5-483C-AB5D-DAFAF30DFFFF}" type="pres">
      <dgm:prSet presAssocID="{B1DCD2FC-3500-49D6-9C5B-2ABF54AAA81F}" presName="sibTrans" presStyleLbl="sibTrans2D1" presStyleIdx="3" presStyleCnt="4"/>
      <dgm:spPr/>
    </dgm:pt>
    <dgm:pt modelId="{DD3DD73A-1ABC-4B7B-AD39-65C49F54B15E}" type="pres">
      <dgm:prSet presAssocID="{B1DCD2FC-3500-49D6-9C5B-2ABF54AAA81F}" presName="connectorText" presStyleLbl="sibTrans2D1" presStyleIdx="3" presStyleCnt="4"/>
      <dgm:spPr/>
    </dgm:pt>
  </dgm:ptLst>
  <dgm:cxnLst>
    <dgm:cxn modelId="{CAFC8D02-5D23-49E0-BC53-8752DF17273F}" type="presOf" srcId="{B1DCD2FC-3500-49D6-9C5B-2ABF54AAA81F}" destId="{AE4E3067-0DA5-483C-AB5D-DAFAF30DFFFF}" srcOrd="0" destOrd="0" presId="urn:microsoft.com/office/officeart/2005/8/layout/cycle7"/>
    <dgm:cxn modelId="{219ED911-FF6B-4AD0-B517-C7CD44C75C46}" type="presOf" srcId="{B1DCD2FC-3500-49D6-9C5B-2ABF54AAA81F}" destId="{DD3DD73A-1ABC-4B7B-AD39-65C49F54B15E}" srcOrd="1" destOrd="0" presId="urn:microsoft.com/office/officeart/2005/8/layout/cycle7"/>
    <dgm:cxn modelId="{4B7A051E-C440-43BB-8203-8F598BC6AD56}" srcId="{3E435DB9-501B-4C26-8096-529B231A0B48}" destId="{34E23706-8EE7-4948-8A9C-26F30D9AB55E}" srcOrd="1" destOrd="0" parTransId="{569E801C-E962-4C37-B86F-7D5422415C7A}" sibTransId="{EE573564-DBD1-4C2C-B3B1-7C2EA9E53176}"/>
    <dgm:cxn modelId="{D4F4C02D-C45C-42C0-AA51-BDB541D5AF60}" type="presOf" srcId="{990AD6E1-FE7D-40A6-975C-221B390127E7}" destId="{DC50F240-0156-4554-B41D-32099EFB136A}" srcOrd="0" destOrd="0" presId="urn:microsoft.com/office/officeart/2005/8/layout/cycle7"/>
    <dgm:cxn modelId="{55B4C45B-3590-4EDB-8805-2C8471BC9B5F}" type="presOf" srcId="{2E715B40-52BE-45CD-BAE7-5FA894CA0C2F}" destId="{8221AC33-62C0-4356-AFA9-20951B7D683F}" srcOrd="0" destOrd="0" presId="urn:microsoft.com/office/officeart/2005/8/layout/cycle7"/>
    <dgm:cxn modelId="{97F04C5D-8CC8-469C-A9E6-C5B50A9D1D2F}" type="presOf" srcId="{973AB863-630C-49AB-BEC2-3618EE5F131F}" destId="{66CCAAD3-B082-4BA1-BB8A-7C82B6603238}" srcOrd="0" destOrd="0" presId="urn:microsoft.com/office/officeart/2005/8/layout/cycle7"/>
    <dgm:cxn modelId="{545CAF60-DF2F-4B92-B694-B1E100D3CF9F}" type="presOf" srcId="{B0AFF02B-AC6D-4DC0-9148-9C85B345022E}" destId="{8162E620-C7C4-419D-943E-EAD1C5767628}" srcOrd="0" destOrd="0" presId="urn:microsoft.com/office/officeart/2005/8/layout/cycle7"/>
    <dgm:cxn modelId="{09606D4B-8210-42A1-8356-9C72B14DC13E}" srcId="{3E435DB9-501B-4C26-8096-529B231A0B48}" destId="{973AB863-630C-49AB-BEC2-3618EE5F131F}" srcOrd="2" destOrd="0" parTransId="{68B1F1C8-111F-452F-8043-4DA92351DCAE}" sibTransId="{A348681C-2A4F-41B0-B81F-FC685D663B7E}"/>
    <dgm:cxn modelId="{416B6F87-3E8F-4A66-A0BB-BB46CC9FD72F}" srcId="{3E435DB9-501B-4C26-8096-529B231A0B48}" destId="{990AD6E1-FE7D-40A6-975C-221B390127E7}" srcOrd="0" destOrd="0" parTransId="{3C380D72-7253-4659-8460-7F83A5DEF141}" sibTransId="{B0AFF02B-AC6D-4DC0-9148-9C85B345022E}"/>
    <dgm:cxn modelId="{0185E392-9539-4CB2-A903-9A4DD838C481}" type="presOf" srcId="{A348681C-2A4F-41B0-B81F-FC685D663B7E}" destId="{83BCF179-465E-4EF0-BFE5-808EF386AAAA}" srcOrd="0" destOrd="0" presId="urn:microsoft.com/office/officeart/2005/8/layout/cycle7"/>
    <dgm:cxn modelId="{00C217A1-8D96-4090-862B-68ABB385D6E6}" srcId="{3E435DB9-501B-4C26-8096-529B231A0B48}" destId="{2E715B40-52BE-45CD-BAE7-5FA894CA0C2F}" srcOrd="3" destOrd="0" parTransId="{33EA4E89-4CD8-4E6C-81B9-110C2819ACA9}" sibTransId="{B1DCD2FC-3500-49D6-9C5B-2ABF54AAA81F}"/>
    <dgm:cxn modelId="{52F512A8-BB7C-43A2-ADCA-C154185EB62F}" type="presOf" srcId="{B0AFF02B-AC6D-4DC0-9148-9C85B345022E}" destId="{5E8EB421-CC62-4997-B012-7AF0006AF707}" srcOrd="1" destOrd="0" presId="urn:microsoft.com/office/officeart/2005/8/layout/cycle7"/>
    <dgm:cxn modelId="{126308B2-3745-435F-BF25-C472B0DB5E0F}" type="presOf" srcId="{EE573564-DBD1-4C2C-B3B1-7C2EA9E53176}" destId="{A0B71225-69AA-4176-A181-BA59E78E5039}" srcOrd="1" destOrd="0" presId="urn:microsoft.com/office/officeart/2005/8/layout/cycle7"/>
    <dgm:cxn modelId="{9F31FAB3-A1B7-4501-AB4B-95D92DCDF5A5}" type="presOf" srcId="{EE573564-DBD1-4C2C-B3B1-7C2EA9E53176}" destId="{6022641A-7B85-4ADD-919A-4357EB811B92}" srcOrd="0" destOrd="0" presId="urn:microsoft.com/office/officeart/2005/8/layout/cycle7"/>
    <dgm:cxn modelId="{AE614EC8-0DCF-4FDC-8948-BE36182B0E05}" type="presOf" srcId="{34E23706-8EE7-4948-8A9C-26F30D9AB55E}" destId="{F3CC4191-DB9E-4695-9832-92DC6D5A81B7}" srcOrd="0" destOrd="0" presId="urn:microsoft.com/office/officeart/2005/8/layout/cycle7"/>
    <dgm:cxn modelId="{1EED25D0-92BB-4439-8674-3A4095421571}" type="presOf" srcId="{A348681C-2A4F-41B0-B81F-FC685D663B7E}" destId="{34D9F9C3-2F26-48AA-973B-FA80FC126577}" srcOrd="1" destOrd="0" presId="urn:microsoft.com/office/officeart/2005/8/layout/cycle7"/>
    <dgm:cxn modelId="{F911C8DC-6B37-4DA5-A257-C6CD3F4E156C}" type="presOf" srcId="{3E435DB9-501B-4C26-8096-529B231A0B48}" destId="{2A76AB04-5884-4B35-B25F-A3F48A336F7C}" srcOrd="0" destOrd="0" presId="urn:microsoft.com/office/officeart/2005/8/layout/cycle7"/>
    <dgm:cxn modelId="{A515DF36-C841-4CCB-9952-B2CDDD82AB20}" type="presParOf" srcId="{2A76AB04-5884-4B35-B25F-A3F48A336F7C}" destId="{DC50F240-0156-4554-B41D-32099EFB136A}" srcOrd="0" destOrd="0" presId="urn:microsoft.com/office/officeart/2005/8/layout/cycle7"/>
    <dgm:cxn modelId="{29F35ED8-A484-40FB-B4A1-E24270593A80}" type="presParOf" srcId="{2A76AB04-5884-4B35-B25F-A3F48A336F7C}" destId="{8162E620-C7C4-419D-943E-EAD1C5767628}" srcOrd="1" destOrd="0" presId="urn:microsoft.com/office/officeart/2005/8/layout/cycle7"/>
    <dgm:cxn modelId="{F3B68431-1343-4B18-BD41-3C00C7443878}" type="presParOf" srcId="{8162E620-C7C4-419D-943E-EAD1C5767628}" destId="{5E8EB421-CC62-4997-B012-7AF0006AF707}" srcOrd="0" destOrd="0" presId="urn:microsoft.com/office/officeart/2005/8/layout/cycle7"/>
    <dgm:cxn modelId="{F98AD158-550F-4D54-BF63-7D907E920F0E}" type="presParOf" srcId="{2A76AB04-5884-4B35-B25F-A3F48A336F7C}" destId="{F3CC4191-DB9E-4695-9832-92DC6D5A81B7}" srcOrd="2" destOrd="0" presId="urn:microsoft.com/office/officeart/2005/8/layout/cycle7"/>
    <dgm:cxn modelId="{77A26533-79C7-4B2D-9AC5-7B078BF1101A}" type="presParOf" srcId="{2A76AB04-5884-4B35-B25F-A3F48A336F7C}" destId="{6022641A-7B85-4ADD-919A-4357EB811B92}" srcOrd="3" destOrd="0" presId="urn:microsoft.com/office/officeart/2005/8/layout/cycle7"/>
    <dgm:cxn modelId="{373C8A47-08E6-44EC-B993-1D7FC9102713}" type="presParOf" srcId="{6022641A-7B85-4ADD-919A-4357EB811B92}" destId="{A0B71225-69AA-4176-A181-BA59E78E5039}" srcOrd="0" destOrd="0" presId="urn:microsoft.com/office/officeart/2005/8/layout/cycle7"/>
    <dgm:cxn modelId="{9FBA64EA-F3F4-4ED9-BEB5-80123F1158A6}" type="presParOf" srcId="{2A76AB04-5884-4B35-B25F-A3F48A336F7C}" destId="{66CCAAD3-B082-4BA1-BB8A-7C82B6603238}" srcOrd="4" destOrd="0" presId="urn:microsoft.com/office/officeart/2005/8/layout/cycle7"/>
    <dgm:cxn modelId="{1A7D3350-1D4D-4F2D-805B-CDB19AF42716}" type="presParOf" srcId="{2A76AB04-5884-4B35-B25F-A3F48A336F7C}" destId="{83BCF179-465E-4EF0-BFE5-808EF386AAAA}" srcOrd="5" destOrd="0" presId="urn:microsoft.com/office/officeart/2005/8/layout/cycle7"/>
    <dgm:cxn modelId="{30FCD35D-FD33-452E-A0BB-D7E211D93B39}" type="presParOf" srcId="{83BCF179-465E-4EF0-BFE5-808EF386AAAA}" destId="{34D9F9C3-2F26-48AA-973B-FA80FC126577}" srcOrd="0" destOrd="0" presId="urn:microsoft.com/office/officeart/2005/8/layout/cycle7"/>
    <dgm:cxn modelId="{8B5DC2DA-8226-4531-ADFE-D91896E80864}" type="presParOf" srcId="{2A76AB04-5884-4B35-B25F-A3F48A336F7C}" destId="{8221AC33-62C0-4356-AFA9-20951B7D683F}" srcOrd="6" destOrd="0" presId="urn:microsoft.com/office/officeart/2005/8/layout/cycle7"/>
    <dgm:cxn modelId="{83B4E5C1-1DDF-4F76-9719-CCF70AF72162}" type="presParOf" srcId="{2A76AB04-5884-4B35-B25F-A3F48A336F7C}" destId="{AE4E3067-0DA5-483C-AB5D-DAFAF30DFFFF}" srcOrd="7" destOrd="0" presId="urn:microsoft.com/office/officeart/2005/8/layout/cycle7"/>
    <dgm:cxn modelId="{0FFF1917-7695-44BF-B97F-AD30D4C89172}" type="presParOf" srcId="{AE4E3067-0DA5-483C-AB5D-DAFAF30DFFFF}" destId="{DD3DD73A-1ABC-4B7B-AD39-65C49F54B15E}" srcOrd="0" destOrd="0" presId="urn:microsoft.com/office/officeart/2005/8/layout/cycle7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3E435DB9-501B-4C26-8096-529B231A0B48}" type="doc">
      <dgm:prSet loTypeId="urn:microsoft.com/office/officeart/2008/layout/VerticalCurv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t-BR"/>
        </a:p>
      </dgm:t>
    </dgm:pt>
    <dgm:pt modelId="{8CF2EF98-F8A4-4F36-A118-E95C71B1B904}">
      <dgm:prSet phldrT="[Texto]" custT="1"/>
      <dgm:spPr/>
      <dgm:t>
        <a:bodyPr/>
        <a:lstStyle/>
        <a:p>
          <a:r>
            <a:rPr lang="pt-BR" sz="20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Celebração de Contrato Operacional Específico (livre negociação entre as partes);</a:t>
          </a:r>
        </a:p>
      </dgm:t>
    </dgm:pt>
    <dgm:pt modelId="{F17EDF3A-6FF1-41B2-AC10-65B117538D48}" type="parTrans" cxnId="{831A2CE4-983E-4629-B222-65534965AD9C}">
      <dgm:prSet/>
      <dgm:spPr/>
      <dgm:t>
        <a:bodyPr/>
        <a:lstStyle/>
        <a:p>
          <a:endParaRPr lang="pt-BR"/>
        </a:p>
      </dgm:t>
    </dgm:pt>
    <dgm:pt modelId="{3C438EE1-3289-41B7-85D9-8F5195E94A28}" type="sibTrans" cxnId="{831A2CE4-983E-4629-B222-65534965AD9C}">
      <dgm:prSet/>
      <dgm:spPr/>
      <dgm:t>
        <a:bodyPr/>
        <a:lstStyle/>
        <a:p>
          <a:endParaRPr lang="pt-BR"/>
        </a:p>
      </dgm:t>
    </dgm:pt>
    <dgm:pt modelId="{732CEF11-1DA1-46C3-A252-F42C8B2A6682}">
      <dgm:prSet phldrT="[Texto]" custT="1"/>
      <dgm:spPr/>
      <dgm:t>
        <a:bodyPr/>
        <a:lstStyle/>
        <a:p>
          <a:r>
            <a:rPr lang="pt-BR" sz="20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O compartilhamento será em Direito de Passagem e Tráfego Mútuo;</a:t>
          </a:r>
        </a:p>
      </dgm:t>
    </dgm:pt>
    <dgm:pt modelId="{69572AE9-0E81-4A27-8752-2529F1E848C9}" type="parTrans" cxnId="{55881C9B-A680-4EA2-B948-2F614FFF43C2}">
      <dgm:prSet/>
      <dgm:spPr/>
      <dgm:t>
        <a:bodyPr/>
        <a:lstStyle/>
        <a:p>
          <a:endParaRPr lang="pt-BR"/>
        </a:p>
      </dgm:t>
    </dgm:pt>
    <dgm:pt modelId="{2FB4E7EB-F5D4-41DA-B441-2733DC9052A9}" type="sibTrans" cxnId="{55881C9B-A680-4EA2-B948-2F614FFF43C2}">
      <dgm:prSet/>
      <dgm:spPr/>
      <dgm:t>
        <a:bodyPr/>
        <a:lstStyle/>
        <a:p>
          <a:endParaRPr lang="pt-BR"/>
        </a:p>
      </dgm:t>
    </dgm:pt>
    <dgm:pt modelId="{588540B8-4344-4AB6-A9D5-9459E37B50E8}">
      <dgm:prSet phldrT="[Texto]" custT="1"/>
      <dgm:spPr/>
      <dgm:t>
        <a:bodyPr/>
        <a:lstStyle/>
        <a:p>
          <a:r>
            <a:rPr lang="pt-BR" sz="20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Regra de prioridade para a circulação de trens (serviço, passageiro e carga);</a:t>
          </a:r>
        </a:p>
      </dgm:t>
    </dgm:pt>
    <dgm:pt modelId="{87AED2FE-AF6D-4C6F-84FA-3108FE708F55}" type="parTrans" cxnId="{C113284A-51CA-4B24-9FA7-0B1A81B5002F}">
      <dgm:prSet/>
      <dgm:spPr/>
      <dgm:t>
        <a:bodyPr/>
        <a:lstStyle/>
        <a:p>
          <a:endParaRPr lang="pt-BR"/>
        </a:p>
      </dgm:t>
    </dgm:pt>
    <dgm:pt modelId="{1CCF9F4D-EF62-48B5-A5A9-EA220E4A2811}" type="sibTrans" cxnId="{C113284A-51CA-4B24-9FA7-0B1A81B5002F}">
      <dgm:prSet/>
      <dgm:spPr/>
      <dgm:t>
        <a:bodyPr/>
        <a:lstStyle/>
        <a:p>
          <a:endParaRPr lang="pt-BR"/>
        </a:p>
      </dgm:t>
    </dgm:pt>
    <dgm:pt modelId="{9B080374-F453-4D52-9891-CB323D6B7424}">
      <dgm:prSet phldrT="[Texto]" custT="1"/>
      <dgm:spPr/>
      <dgm:t>
        <a:bodyPr/>
        <a:lstStyle/>
        <a:p>
          <a:r>
            <a:rPr lang="pt-BR" sz="20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Ordem de despacho: primeiro a chegar é o primeiro a sair.</a:t>
          </a:r>
        </a:p>
      </dgm:t>
    </dgm:pt>
    <dgm:pt modelId="{86F40A81-2F2E-4391-A996-EA47F578DEDB}" type="parTrans" cxnId="{542D7798-64F7-4105-ACF3-8BBD18CD7A89}">
      <dgm:prSet/>
      <dgm:spPr/>
      <dgm:t>
        <a:bodyPr/>
        <a:lstStyle/>
        <a:p>
          <a:endParaRPr lang="pt-BR"/>
        </a:p>
      </dgm:t>
    </dgm:pt>
    <dgm:pt modelId="{22490D6A-35C7-41A5-BEDB-EF34A02A3C53}" type="sibTrans" cxnId="{542D7798-64F7-4105-ACF3-8BBD18CD7A89}">
      <dgm:prSet/>
      <dgm:spPr/>
      <dgm:t>
        <a:bodyPr/>
        <a:lstStyle/>
        <a:p>
          <a:endParaRPr lang="pt-BR"/>
        </a:p>
      </dgm:t>
    </dgm:pt>
    <dgm:pt modelId="{035094B8-402B-4FE9-B919-487CE909D017}">
      <dgm:prSet phldrT="[Texto]" custT="1"/>
      <dgm:spPr/>
      <dgm:t>
        <a:bodyPr/>
        <a:lstStyle/>
        <a:p>
          <a:r>
            <a:rPr lang="pt-BR" sz="20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Regras para coibir eventuais barreiras técnicas à entrada de outros operadores;</a:t>
          </a:r>
        </a:p>
      </dgm:t>
    </dgm:pt>
    <dgm:pt modelId="{B8809396-D542-4FE6-85A1-E01E9DB9DBAD}" type="parTrans" cxnId="{0FD24557-4F25-4CAC-8C03-A8335F866C90}">
      <dgm:prSet/>
      <dgm:spPr/>
      <dgm:t>
        <a:bodyPr/>
        <a:lstStyle/>
        <a:p>
          <a:endParaRPr lang="pt-BR"/>
        </a:p>
      </dgm:t>
    </dgm:pt>
    <dgm:pt modelId="{C410C49A-B3E6-42B6-9D90-BE3F87C3AF05}" type="sibTrans" cxnId="{0FD24557-4F25-4CAC-8C03-A8335F866C90}">
      <dgm:prSet/>
      <dgm:spPr/>
      <dgm:t>
        <a:bodyPr/>
        <a:lstStyle/>
        <a:p>
          <a:endParaRPr lang="pt-BR"/>
        </a:p>
      </dgm:t>
    </dgm:pt>
    <dgm:pt modelId="{4D4BCCB1-DB62-4B58-BC6B-7A5A21DD322E}" type="pres">
      <dgm:prSet presAssocID="{3E435DB9-501B-4C26-8096-529B231A0B48}" presName="Name0" presStyleCnt="0">
        <dgm:presLayoutVars>
          <dgm:chMax val="7"/>
          <dgm:chPref val="7"/>
          <dgm:dir/>
        </dgm:presLayoutVars>
      </dgm:prSet>
      <dgm:spPr/>
    </dgm:pt>
    <dgm:pt modelId="{3DFA783E-4296-44D0-9D62-41C359F4A1DC}" type="pres">
      <dgm:prSet presAssocID="{3E435DB9-501B-4C26-8096-529B231A0B48}" presName="Name1" presStyleCnt="0"/>
      <dgm:spPr/>
    </dgm:pt>
    <dgm:pt modelId="{8F1735D0-65CF-42A8-8FA9-85F99C3A838E}" type="pres">
      <dgm:prSet presAssocID="{3E435DB9-501B-4C26-8096-529B231A0B48}" presName="cycle" presStyleCnt="0"/>
      <dgm:spPr/>
    </dgm:pt>
    <dgm:pt modelId="{994B6F21-747C-4CB2-8FF7-F67009623976}" type="pres">
      <dgm:prSet presAssocID="{3E435DB9-501B-4C26-8096-529B231A0B48}" presName="srcNode" presStyleLbl="node1" presStyleIdx="0" presStyleCnt="5"/>
      <dgm:spPr/>
    </dgm:pt>
    <dgm:pt modelId="{3B1B07BA-7FB3-414A-AA96-4F9B307ABA4B}" type="pres">
      <dgm:prSet presAssocID="{3E435DB9-501B-4C26-8096-529B231A0B48}" presName="conn" presStyleLbl="parChTrans1D2" presStyleIdx="0" presStyleCnt="1"/>
      <dgm:spPr/>
    </dgm:pt>
    <dgm:pt modelId="{60906329-F747-48CA-AD8A-E9943FA4D677}" type="pres">
      <dgm:prSet presAssocID="{3E435DB9-501B-4C26-8096-529B231A0B48}" presName="extraNode" presStyleLbl="node1" presStyleIdx="0" presStyleCnt="5"/>
      <dgm:spPr/>
    </dgm:pt>
    <dgm:pt modelId="{B7D862CE-54FF-41DD-B6E9-C82863DB1139}" type="pres">
      <dgm:prSet presAssocID="{3E435DB9-501B-4C26-8096-529B231A0B48}" presName="dstNode" presStyleLbl="node1" presStyleIdx="0" presStyleCnt="5"/>
      <dgm:spPr/>
    </dgm:pt>
    <dgm:pt modelId="{62EF1298-4A96-40B7-ABDE-1CD76314A05E}" type="pres">
      <dgm:prSet presAssocID="{732CEF11-1DA1-46C3-A252-F42C8B2A6682}" presName="text_1" presStyleLbl="node1" presStyleIdx="0" presStyleCnt="5">
        <dgm:presLayoutVars>
          <dgm:bulletEnabled val="1"/>
        </dgm:presLayoutVars>
      </dgm:prSet>
      <dgm:spPr/>
    </dgm:pt>
    <dgm:pt modelId="{EF193125-1120-497B-98FA-578A4FC442F6}" type="pres">
      <dgm:prSet presAssocID="{732CEF11-1DA1-46C3-A252-F42C8B2A6682}" presName="accent_1" presStyleCnt="0"/>
      <dgm:spPr/>
    </dgm:pt>
    <dgm:pt modelId="{4103FD5E-F964-4167-9725-703331677D56}" type="pres">
      <dgm:prSet presAssocID="{732CEF11-1DA1-46C3-A252-F42C8B2A6682}" presName="accentRepeatNode" presStyleLbl="solidFgAcc1" presStyleIdx="0" presStyleCnt="5"/>
      <dgm:spPr/>
    </dgm:pt>
    <dgm:pt modelId="{3980EBB1-462A-48EE-BBD5-D1B40FE287E3}" type="pres">
      <dgm:prSet presAssocID="{8CF2EF98-F8A4-4F36-A118-E95C71B1B904}" presName="text_2" presStyleLbl="node1" presStyleIdx="1" presStyleCnt="5">
        <dgm:presLayoutVars>
          <dgm:bulletEnabled val="1"/>
        </dgm:presLayoutVars>
      </dgm:prSet>
      <dgm:spPr/>
    </dgm:pt>
    <dgm:pt modelId="{C75D8191-20D0-4659-8950-429BE42EAD08}" type="pres">
      <dgm:prSet presAssocID="{8CF2EF98-F8A4-4F36-A118-E95C71B1B904}" presName="accent_2" presStyleCnt="0"/>
      <dgm:spPr/>
    </dgm:pt>
    <dgm:pt modelId="{6C223CB0-4303-4EAE-826C-FBB56AC69E99}" type="pres">
      <dgm:prSet presAssocID="{8CF2EF98-F8A4-4F36-A118-E95C71B1B904}" presName="accentRepeatNode" presStyleLbl="solidFgAcc1" presStyleIdx="1" presStyleCnt="5"/>
      <dgm:spPr/>
    </dgm:pt>
    <dgm:pt modelId="{F9A628BD-B85E-4865-9E14-BED80F83B548}" type="pres">
      <dgm:prSet presAssocID="{035094B8-402B-4FE9-B919-487CE909D017}" presName="text_3" presStyleLbl="node1" presStyleIdx="2" presStyleCnt="5">
        <dgm:presLayoutVars>
          <dgm:bulletEnabled val="1"/>
        </dgm:presLayoutVars>
      </dgm:prSet>
      <dgm:spPr/>
    </dgm:pt>
    <dgm:pt modelId="{37CB5A86-41C0-4735-9D83-5AF6F2E14CC6}" type="pres">
      <dgm:prSet presAssocID="{035094B8-402B-4FE9-B919-487CE909D017}" presName="accent_3" presStyleCnt="0"/>
      <dgm:spPr/>
    </dgm:pt>
    <dgm:pt modelId="{A7026255-A9B5-4EAA-9DB6-8C17819CD867}" type="pres">
      <dgm:prSet presAssocID="{035094B8-402B-4FE9-B919-487CE909D017}" presName="accentRepeatNode" presStyleLbl="solidFgAcc1" presStyleIdx="2" presStyleCnt="5"/>
      <dgm:spPr/>
    </dgm:pt>
    <dgm:pt modelId="{FC586DCA-9AAB-48BD-8F73-D88E83957946}" type="pres">
      <dgm:prSet presAssocID="{588540B8-4344-4AB6-A9D5-9459E37B50E8}" presName="text_4" presStyleLbl="node1" presStyleIdx="3" presStyleCnt="5">
        <dgm:presLayoutVars>
          <dgm:bulletEnabled val="1"/>
        </dgm:presLayoutVars>
      </dgm:prSet>
      <dgm:spPr/>
    </dgm:pt>
    <dgm:pt modelId="{4FAB933F-7E4E-4320-88ED-220B796DE29E}" type="pres">
      <dgm:prSet presAssocID="{588540B8-4344-4AB6-A9D5-9459E37B50E8}" presName="accent_4" presStyleCnt="0"/>
      <dgm:spPr/>
    </dgm:pt>
    <dgm:pt modelId="{5CBC9997-BF99-4C40-9280-9905722285CA}" type="pres">
      <dgm:prSet presAssocID="{588540B8-4344-4AB6-A9D5-9459E37B50E8}" presName="accentRepeatNode" presStyleLbl="solidFgAcc1" presStyleIdx="3" presStyleCnt="5"/>
      <dgm:spPr/>
    </dgm:pt>
    <dgm:pt modelId="{EDE278CD-EB52-44C0-8EA2-8960CC500BCB}" type="pres">
      <dgm:prSet presAssocID="{9B080374-F453-4D52-9891-CB323D6B7424}" presName="text_5" presStyleLbl="node1" presStyleIdx="4" presStyleCnt="5">
        <dgm:presLayoutVars>
          <dgm:bulletEnabled val="1"/>
        </dgm:presLayoutVars>
      </dgm:prSet>
      <dgm:spPr/>
    </dgm:pt>
    <dgm:pt modelId="{06440C28-7BC3-400C-803C-C2B08E9DD4F5}" type="pres">
      <dgm:prSet presAssocID="{9B080374-F453-4D52-9891-CB323D6B7424}" presName="accent_5" presStyleCnt="0"/>
      <dgm:spPr/>
    </dgm:pt>
    <dgm:pt modelId="{65A421AC-FF22-4A08-AE34-F3875B02969B}" type="pres">
      <dgm:prSet presAssocID="{9B080374-F453-4D52-9891-CB323D6B7424}" presName="accentRepeatNode" presStyleLbl="solidFgAcc1" presStyleIdx="4" presStyleCnt="5"/>
      <dgm:spPr/>
    </dgm:pt>
  </dgm:ptLst>
  <dgm:cxnLst>
    <dgm:cxn modelId="{EA3BDF14-4335-4F0B-9EFF-AE4480E478C6}" type="presOf" srcId="{732CEF11-1DA1-46C3-A252-F42C8B2A6682}" destId="{62EF1298-4A96-40B7-ABDE-1CD76314A05E}" srcOrd="0" destOrd="0" presId="urn:microsoft.com/office/officeart/2008/layout/VerticalCurvedList"/>
    <dgm:cxn modelId="{C113284A-51CA-4B24-9FA7-0B1A81B5002F}" srcId="{3E435DB9-501B-4C26-8096-529B231A0B48}" destId="{588540B8-4344-4AB6-A9D5-9459E37B50E8}" srcOrd="3" destOrd="0" parTransId="{87AED2FE-AF6D-4C6F-84FA-3108FE708F55}" sibTransId="{1CCF9F4D-EF62-48B5-A5A9-EA220E4A2811}"/>
    <dgm:cxn modelId="{48CC2677-497A-44E3-A9FE-C80C06085614}" type="presOf" srcId="{3E435DB9-501B-4C26-8096-529B231A0B48}" destId="{4D4BCCB1-DB62-4B58-BC6B-7A5A21DD322E}" srcOrd="0" destOrd="0" presId="urn:microsoft.com/office/officeart/2008/layout/VerticalCurvedList"/>
    <dgm:cxn modelId="{0FD24557-4F25-4CAC-8C03-A8335F866C90}" srcId="{3E435DB9-501B-4C26-8096-529B231A0B48}" destId="{035094B8-402B-4FE9-B919-487CE909D017}" srcOrd="2" destOrd="0" parTransId="{B8809396-D542-4FE6-85A1-E01E9DB9DBAD}" sibTransId="{C410C49A-B3E6-42B6-9D90-BE3F87C3AF05}"/>
    <dgm:cxn modelId="{5B83C458-1C3E-4307-A792-EBA9BC4B515D}" type="presOf" srcId="{9B080374-F453-4D52-9891-CB323D6B7424}" destId="{EDE278CD-EB52-44C0-8EA2-8960CC500BCB}" srcOrd="0" destOrd="0" presId="urn:microsoft.com/office/officeart/2008/layout/VerticalCurvedList"/>
    <dgm:cxn modelId="{0696F059-5487-4084-9450-4649307674EA}" type="presOf" srcId="{035094B8-402B-4FE9-B919-487CE909D017}" destId="{F9A628BD-B85E-4865-9E14-BED80F83B548}" srcOrd="0" destOrd="0" presId="urn:microsoft.com/office/officeart/2008/layout/VerticalCurvedList"/>
    <dgm:cxn modelId="{542D7798-64F7-4105-ACF3-8BBD18CD7A89}" srcId="{3E435DB9-501B-4C26-8096-529B231A0B48}" destId="{9B080374-F453-4D52-9891-CB323D6B7424}" srcOrd="4" destOrd="0" parTransId="{86F40A81-2F2E-4391-A996-EA47F578DEDB}" sibTransId="{22490D6A-35C7-41A5-BEDB-EF34A02A3C53}"/>
    <dgm:cxn modelId="{55881C9B-A680-4EA2-B948-2F614FFF43C2}" srcId="{3E435DB9-501B-4C26-8096-529B231A0B48}" destId="{732CEF11-1DA1-46C3-A252-F42C8B2A6682}" srcOrd="0" destOrd="0" parTransId="{69572AE9-0E81-4A27-8752-2529F1E848C9}" sibTransId="{2FB4E7EB-F5D4-41DA-B441-2733DC9052A9}"/>
    <dgm:cxn modelId="{CEAA709E-1DE7-42D1-98A1-30BBE23A607E}" type="presOf" srcId="{8CF2EF98-F8A4-4F36-A118-E95C71B1B904}" destId="{3980EBB1-462A-48EE-BBD5-D1B40FE287E3}" srcOrd="0" destOrd="0" presId="urn:microsoft.com/office/officeart/2008/layout/VerticalCurvedList"/>
    <dgm:cxn modelId="{F8CC93A7-4E41-4412-B923-CED5249B76E2}" type="presOf" srcId="{588540B8-4344-4AB6-A9D5-9459E37B50E8}" destId="{FC586DCA-9AAB-48BD-8F73-D88E83957946}" srcOrd="0" destOrd="0" presId="urn:microsoft.com/office/officeart/2008/layout/VerticalCurvedList"/>
    <dgm:cxn modelId="{97D1D8DB-B938-4E91-8026-80B2C4847EFB}" type="presOf" srcId="{2FB4E7EB-F5D4-41DA-B441-2733DC9052A9}" destId="{3B1B07BA-7FB3-414A-AA96-4F9B307ABA4B}" srcOrd="0" destOrd="0" presId="urn:microsoft.com/office/officeart/2008/layout/VerticalCurvedList"/>
    <dgm:cxn modelId="{831A2CE4-983E-4629-B222-65534965AD9C}" srcId="{3E435DB9-501B-4C26-8096-529B231A0B48}" destId="{8CF2EF98-F8A4-4F36-A118-E95C71B1B904}" srcOrd="1" destOrd="0" parTransId="{F17EDF3A-6FF1-41B2-AC10-65B117538D48}" sibTransId="{3C438EE1-3289-41B7-85D9-8F5195E94A28}"/>
    <dgm:cxn modelId="{3A950D34-A8C9-454A-92B7-DF4E119E9A70}" type="presParOf" srcId="{4D4BCCB1-DB62-4B58-BC6B-7A5A21DD322E}" destId="{3DFA783E-4296-44D0-9D62-41C359F4A1DC}" srcOrd="0" destOrd="0" presId="urn:microsoft.com/office/officeart/2008/layout/VerticalCurvedList"/>
    <dgm:cxn modelId="{0E04CB94-5083-4654-923C-F93C84F167B8}" type="presParOf" srcId="{3DFA783E-4296-44D0-9D62-41C359F4A1DC}" destId="{8F1735D0-65CF-42A8-8FA9-85F99C3A838E}" srcOrd="0" destOrd="0" presId="urn:microsoft.com/office/officeart/2008/layout/VerticalCurvedList"/>
    <dgm:cxn modelId="{43345604-D80B-477C-BE6E-52C1929561B0}" type="presParOf" srcId="{8F1735D0-65CF-42A8-8FA9-85F99C3A838E}" destId="{994B6F21-747C-4CB2-8FF7-F67009623976}" srcOrd="0" destOrd="0" presId="urn:microsoft.com/office/officeart/2008/layout/VerticalCurvedList"/>
    <dgm:cxn modelId="{26C6BEC2-1C4D-4107-9048-A7A3484AB3AD}" type="presParOf" srcId="{8F1735D0-65CF-42A8-8FA9-85F99C3A838E}" destId="{3B1B07BA-7FB3-414A-AA96-4F9B307ABA4B}" srcOrd="1" destOrd="0" presId="urn:microsoft.com/office/officeart/2008/layout/VerticalCurvedList"/>
    <dgm:cxn modelId="{B54F5001-2861-4F12-AED8-54C7E689B384}" type="presParOf" srcId="{8F1735D0-65CF-42A8-8FA9-85F99C3A838E}" destId="{60906329-F747-48CA-AD8A-E9943FA4D677}" srcOrd="2" destOrd="0" presId="urn:microsoft.com/office/officeart/2008/layout/VerticalCurvedList"/>
    <dgm:cxn modelId="{F588BB85-0213-4A8B-93A9-B522D52EC995}" type="presParOf" srcId="{8F1735D0-65CF-42A8-8FA9-85F99C3A838E}" destId="{B7D862CE-54FF-41DD-B6E9-C82863DB1139}" srcOrd="3" destOrd="0" presId="urn:microsoft.com/office/officeart/2008/layout/VerticalCurvedList"/>
    <dgm:cxn modelId="{19631703-CC44-4237-A2C0-86F8DDE6FEE1}" type="presParOf" srcId="{3DFA783E-4296-44D0-9D62-41C359F4A1DC}" destId="{62EF1298-4A96-40B7-ABDE-1CD76314A05E}" srcOrd="1" destOrd="0" presId="urn:microsoft.com/office/officeart/2008/layout/VerticalCurvedList"/>
    <dgm:cxn modelId="{041E949D-65DA-4C63-A3FB-0E7404999D9B}" type="presParOf" srcId="{3DFA783E-4296-44D0-9D62-41C359F4A1DC}" destId="{EF193125-1120-497B-98FA-578A4FC442F6}" srcOrd="2" destOrd="0" presId="urn:microsoft.com/office/officeart/2008/layout/VerticalCurvedList"/>
    <dgm:cxn modelId="{867B3FC2-F4E1-4DE7-84FD-6EB01B2B25FB}" type="presParOf" srcId="{EF193125-1120-497B-98FA-578A4FC442F6}" destId="{4103FD5E-F964-4167-9725-703331677D56}" srcOrd="0" destOrd="0" presId="urn:microsoft.com/office/officeart/2008/layout/VerticalCurvedList"/>
    <dgm:cxn modelId="{D64CD66D-8D75-400E-8305-5C3F397804D9}" type="presParOf" srcId="{3DFA783E-4296-44D0-9D62-41C359F4A1DC}" destId="{3980EBB1-462A-48EE-BBD5-D1B40FE287E3}" srcOrd="3" destOrd="0" presId="urn:microsoft.com/office/officeart/2008/layout/VerticalCurvedList"/>
    <dgm:cxn modelId="{EAF47679-BDC1-49AE-BB06-49460E6A7051}" type="presParOf" srcId="{3DFA783E-4296-44D0-9D62-41C359F4A1DC}" destId="{C75D8191-20D0-4659-8950-429BE42EAD08}" srcOrd="4" destOrd="0" presId="urn:microsoft.com/office/officeart/2008/layout/VerticalCurvedList"/>
    <dgm:cxn modelId="{C4C00659-810E-439F-ACDD-2CCC3DEE96EB}" type="presParOf" srcId="{C75D8191-20D0-4659-8950-429BE42EAD08}" destId="{6C223CB0-4303-4EAE-826C-FBB56AC69E99}" srcOrd="0" destOrd="0" presId="urn:microsoft.com/office/officeart/2008/layout/VerticalCurvedList"/>
    <dgm:cxn modelId="{12371817-175A-4EC3-8AB7-F7DAE9FC12D6}" type="presParOf" srcId="{3DFA783E-4296-44D0-9D62-41C359F4A1DC}" destId="{F9A628BD-B85E-4865-9E14-BED80F83B548}" srcOrd="5" destOrd="0" presId="urn:microsoft.com/office/officeart/2008/layout/VerticalCurvedList"/>
    <dgm:cxn modelId="{07525EEC-E08D-4F92-91E7-3E788817CC80}" type="presParOf" srcId="{3DFA783E-4296-44D0-9D62-41C359F4A1DC}" destId="{37CB5A86-41C0-4735-9D83-5AF6F2E14CC6}" srcOrd="6" destOrd="0" presId="urn:microsoft.com/office/officeart/2008/layout/VerticalCurvedList"/>
    <dgm:cxn modelId="{2A0AA59E-D290-4949-B858-B59BC8C3DFE9}" type="presParOf" srcId="{37CB5A86-41C0-4735-9D83-5AF6F2E14CC6}" destId="{A7026255-A9B5-4EAA-9DB6-8C17819CD867}" srcOrd="0" destOrd="0" presId="urn:microsoft.com/office/officeart/2008/layout/VerticalCurvedList"/>
    <dgm:cxn modelId="{5F63C494-83F6-4AAE-A94B-F682AEE81B20}" type="presParOf" srcId="{3DFA783E-4296-44D0-9D62-41C359F4A1DC}" destId="{FC586DCA-9AAB-48BD-8F73-D88E83957946}" srcOrd="7" destOrd="0" presId="urn:microsoft.com/office/officeart/2008/layout/VerticalCurvedList"/>
    <dgm:cxn modelId="{E8BAF7EA-5ED0-4DD1-B2F1-26A4930DE3F4}" type="presParOf" srcId="{3DFA783E-4296-44D0-9D62-41C359F4A1DC}" destId="{4FAB933F-7E4E-4320-88ED-220B796DE29E}" srcOrd="8" destOrd="0" presId="urn:microsoft.com/office/officeart/2008/layout/VerticalCurvedList"/>
    <dgm:cxn modelId="{0A3F82F1-7AE6-42B8-B15C-D52EA059A8DB}" type="presParOf" srcId="{4FAB933F-7E4E-4320-88ED-220B796DE29E}" destId="{5CBC9997-BF99-4C40-9280-9905722285CA}" srcOrd="0" destOrd="0" presId="urn:microsoft.com/office/officeart/2008/layout/VerticalCurvedList"/>
    <dgm:cxn modelId="{76A95FDC-F7EB-4C52-AF28-92EEC845F8CF}" type="presParOf" srcId="{3DFA783E-4296-44D0-9D62-41C359F4A1DC}" destId="{EDE278CD-EB52-44C0-8EA2-8960CC500BCB}" srcOrd="9" destOrd="0" presId="urn:microsoft.com/office/officeart/2008/layout/VerticalCurvedList"/>
    <dgm:cxn modelId="{8B14CDC3-D8F0-4E00-AFDF-9AB25DE8A37F}" type="presParOf" srcId="{3DFA783E-4296-44D0-9D62-41C359F4A1DC}" destId="{06440C28-7BC3-400C-803C-C2B08E9DD4F5}" srcOrd="10" destOrd="0" presId="urn:microsoft.com/office/officeart/2008/layout/VerticalCurvedList"/>
    <dgm:cxn modelId="{4E81534A-A0F2-43E1-92A9-3649FB2E033D}" type="presParOf" srcId="{06440C28-7BC3-400C-803C-C2B08E9DD4F5}" destId="{65A421AC-FF22-4A08-AE34-F3875B02969B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15.xml><?xml version="1.0" encoding="utf-8"?>
<dgm:dataModel xmlns:dgm="http://schemas.openxmlformats.org/drawingml/2006/diagram" xmlns:a="http://schemas.openxmlformats.org/drawingml/2006/main">
  <dgm:ptLst>
    <dgm:pt modelId="{3E435DB9-501B-4C26-8096-529B231A0B48}" type="doc">
      <dgm:prSet loTypeId="urn:microsoft.com/office/officeart/2008/layout/VerticalCurv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t-BR"/>
        </a:p>
      </dgm:t>
    </dgm:pt>
    <dgm:pt modelId="{8CF2EF98-F8A4-4F36-A118-E95C71B1B904}">
      <dgm:prSet phldrT="[Texto]" custT="1"/>
      <dgm:spPr/>
      <dgm:t>
        <a:bodyPr/>
        <a:lstStyle/>
        <a:p>
          <a:r>
            <a:rPr lang="pt-BR" sz="16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Desenvolvimento da ferramenta “Limite de Dispersão Tarifária” para coibir discriminação de usuários.</a:t>
          </a:r>
        </a:p>
      </dgm:t>
    </dgm:pt>
    <dgm:pt modelId="{F17EDF3A-6FF1-41B2-AC10-65B117538D48}" type="parTrans" cxnId="{831A2CE4-983E-4629-B222-65534965AD9C}">
      <dgm:prSet/>
      <dgm:spPr/>
      <dgm:t>
        <a:bodyPr/>
        <a:lstStyle/>
        <a:p>
          <a:endParaRPr lang="pt-BR"/>
        </a:p>
      </dgm:t>
    </dgm:pt>
    <dgm:pt modelId="{3C438EE1-3289-41B7-85D9-8F5195E94A28}" type="sibTrans" cxnId="{831A2CE4-983E-4629-B222-65534965AD9C}">
      <dgm:prSet/>
      <dgm:spPr/>
      <dgm:t>
        <a:bodyPr/>
        <a:lstStyle/>
        <a:p>
          <a:endParaRPr lang="pt-BR"/>
        </a:p>
      </dgm:t>
    </dgm:pt>
    <dgm:pt modelId="{732CEF11-1DA1-46C3-A252-F42C8B2A6682}">
      <dgm:prSet phldrT="[Texto]" custT="1"/>
      <dgm:spPr/>
      <dgm:t>
        <a:bodyPr/>
        <a:lstStyle/>
        <a:p>
          <a:r>
            <a:rPr lang="pt-BR" sz="1600" dirty="0">
              <a:latin typeface="Times New Roman" panose="02020603050405020304" pitchFamily="18" charset="0"/>
              <a:cs typeface="Times New Roman" panose="02020603050405020304" pitchFamily="18" charset="0"/>
            </a:rPr>
            <a:t>Estabelecimento de tabela de referência para definição da tarifa de direito de passagem (tarifa-teto). </a:t>
          </a:r>
          <a:endParaRPr lang="pt-BR" sz="1600" dirty="0">
            <a:solidFill>
              <a:schemeClr val="bg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9572AE9-0E81-4A27-8752-2529F1E848C9}" type="parTrans" cxnId="{55881C9B-A680-4EA2-B948-2F614FFF43C2}">
      <dgm:prSet/>
      <dgm:spPr/>
      <dgm:t>
        <a:bodyPr/>
        <a:lstStyle/>
        <a:p>
          <a:endParaRPr lang="pt-BR"/>
        </a:p>
      </dgm:t>
    </dgm:pt>
    <dgm:pt modelId="{2FB4E7EB-F5D4-41DA-B441-2733DC9052A9}" type="sibTrans" cxnId="{55881C9B-A680-4EA2-B948-2F614FFF43C2}">
      <dgm:prSet/>
      <dgm:spPr/>
      <dgm:t>
        <a:bodyPr/>
        <a:lstStyle/>
        <a:p>
          <a:endParaRPr lang="pt-BR"/>
        </a:p>
      </dgm:t>
    </dgm:pt>
    <dgm:pt modelId="{4D4BCCB1-DB62-4B58-BC6B-7A5A21DD322E}" type="pres">
      <dgm:prSet presAssocID="{3E435DB9-501B-4C26-8096-529B231A0B48}" presName="Name0" presStyleCnt="0">
        <dgm:presLayoutVars>
          <dgm:chMax val="7"/>
          <dgm:chPref val="7"/>
          <dgm:dir/>
        </dgm:presLayoutVars>
      </dgm:prSet>
      <dgm:spPr/>
    </dgm:pt>
    <dgm:pt modelId="{3DFA783E-4296-44D0-9D62-41C359F4A1DC}" type="pres">
      <dgm:prSet presAssocID="{3E435DB9-501B-4C26-8096-529B231A0B48}" presName="Name1" presStyleCnt="0"/>
      <dgm:spPr/>
    </dgm:pt>
    <dgm:pt modelId="{8F1735D0-65CF-42A8-8FA9-85F99C3A838E}" type="pres">
      <dgm:prSet presAssocID="{3E435DB9-501B-4C26-8096-529B231A0B48}" presName="cycle" presStyleCnt="0"/>
      <dgm:spPr/>
    </dgm:pt>
    <dgm:pt modelId="{994B6F21-747C-4CB2-8FF7-F67009623976}" type="pres">
      <dgm:prSet presAssocID="{3E435DB9-501B-4C26-8096-529B231A0B48}" presName="srcNode" presStyleLbl="node1" presStyleIdx="0" presStyleCnt="2"/>
      <dgm:spPr/>
    </dgm:pt>
    <dgm:pt modelId="{3B1B07BA-7FB3-414A-AA96-4F9B307ABA4B}" type="pres">
      <dgm:prSet presAssocID="{3E435DB9-501B-4C26-8096-529B231A0B48}" presName="conn" presStyleLbl="parChTrans1D2" presStyleIdx="0" presStyleCnt="1"/>
      <dgm:spPr/>
    </dgm:pt>
    <dgm:pt modelId="{60906329-F747-48CA-AD8A-E9943FA4D677}" type="pres">
      <dgm:prSet presAssocID="{3E435DB9-501B-4C26-8096-529B231A0B48}" presName="extraNode" presStyleLbl="node1" presStyleIdx="0" presStyleCnt="2"/>
      <dgm:spPr/>
    </dgm:pt>
    <dgm:pt modelId="{B7D862CE-54FF-41DD-B6E9-C82863DB1139}" type="pres">
      <dgm:prSet presAssocID="{3E435DB9-501B-4C26-8096-529B231A0B48}" presName="dstNode" presStyleLbl="node1" presStyleIdx="0" presStyleCnt="2"/>
      <dgm:spPr/>
    </dgm:pt>
    <dgm:pt modelId="{62EF1298-4A96-40B7-ABDE-1CD76314A05E}" type="pres">
      <dgm:prSet presAssocID="{732CEF11-1DA1-46C3-A252-F42C8B2A6682}" presName="text_1" presStyleLbl="node1" presStyleIdx="0" presStyleCnt="2">
        <dgm:presLayoutVars>
          <dgm:bulletEnabled val="1"/>
        </dgm:presLayoutVars>
      </dgm:prSet>
      <dgm:spPr/>
    </dgm:pt>
    <dgm:pt modelId="{EF193125-1120-497B-98FA-578A4FC442F6}" type="pres">
      <dgm:prSet presAssocID="{732CEF11-1DA1-46C3-A252-F42C8B2A6682}" presName="accent_1" presStyleCnt="0"/>
      <dgm:spPr/>
    </dgm:pt>
    <dgm:pt modelId="{4103FD5E-F964-4167-9725-703331677D56}" type="pres">
      <dgm:prSet presAssocID="{732CEF11-1DA1-46C3-A252-F42C8B2A6682}" presName="accentRepeatNode" presStyleLbl="solidFgAcc1" presStyleIdx="0" presStyleCnt="2"/>
      <dgm:spPr/>
    </dgm:pt>
    <dgm:pt modelId="{3980EBB1-462A-48EE-BBD5-D1B40FE287E3}" type="pres">
      <dgm:prSet presAssocID="{8CF2EF98-F8A4-4F36-A118-E95C71B1B904}" presName="text_2" presStyleLbl="node1" presStyleIdx="1" presStyleCnt="2">
        <dgm:presLayoutVars>
          <dgm:bulletEnabled val="1"/>
        </dgm:presLayoutVars>
      </dgm:prSet>
      <dgm:spPr/>
    </dgm:pt>
    <dgm:pt modelId="{C75D8191-20D0-4659-8950-429BE42EAD08}" type="pres">
      <dgm:prSet presAssocID="{8CF2EF98-F8A4-4F36-A118-E95C71B1B904}" presName="accent_2" presStyleCnt="0"/>
      <dgm:spPr/>
    </dgm:pt>
    <dgm:pt modelId="{6C223CB0-4303-4EAE-826C-FBB56AC69E99}" type="pres">
      <dgm:prSet presAssocID="{8CF2EF98-F8A4-4F36-A118-E95C71B1B904}" presName="accentRepeatNode" presStyleLbl="solidFgAcc1" presStyleIdx="1" presStyleCnt="2"/>
      <dgm:spPr/>
    </dgm:pt>
  </dgm:ptLst>
  <dgm:cxnLst>
    <dgm:cxn modelId="{28D0563E-E716-4B10-B319-BE75D90E40BE}" type="presOf" srcId="{8CF2EF98-F8A4-4F36-A118-E95C71B1B904}" destId="{3980EBB1-462A-48EE-BBD5-D1B40FE287E3}" srcOrd="0" destOrd="0" presId="urn:microsoft.com/office/officeart/2008/layout/VerticalCurvedList"/>
    <dgm:cxn modelId="{0DF8328D-8569-4378-9739-1DA80B0E72FB}" type="presOf" srcId="{2FB4E7EB-F5D4-41DA-B441-2733DC9052A9}" destId="{3B1B07BA-7FB3-414A-AA96-4F9B307ABA4B}" srcOrd="0" destOrd="0" presId="urn:microsoft.com/office/officeart/2008/layout/VerticalCurvedList"/>
    <dgm:cxn modelId="{A3BB4F96-850D-4428-BC12-11D2A1FA0079}" type="presOf" srcId="{3E435DB9-501B-4C26-8096-529B231A0B48}" destId="{4D4BCCB1-DB62-4B58-BC6B-7A5A21DD322E}" srcOrd="0" destOrd="0" presId="urn:microsoft.com/office/officeart/2008/layout/VerticalCurvedList"/>
    <dgm:cxn modelId="{55881C9B-A680-4EA2-B948-2F614FFF43C2}" srcId="{3E435DB9-501B-4C26-8096-529B231A0B48}" destId="{732CEF11-1DA1-46C3-A252-F42C8B2A6682}" srcOrd="0" destOrd="0" parTransId="{69572AE9-0E81-4A27-8752-2529F1E848C9}" sibTransId="{2FB4E7EB-F5D4-41DA-B441-2733DC9052A9}"/>
    <dgm:cxn modelId="{BBA6A0E1-AE7D-499D-A7C6-4201473FA3BF}" type="presOf" srcId="{732CEF11-1DA1-46C3-A252-F42C8B2A6682}" destId="{62EF1298-4A96-40B7-ABDE-1CD76314A05E}" srcOrd="0" destOrd="0" presId="urn:microsoft.com/office/officeart/2008/layout/VerticalCurvedList"/>
    <dgm:cxn modelId="{831A2CE4-983E-4629-B222-65534965AD9C}" srcId="{3E435DB9-501B-4C26-8096-529B231A0B48}" destId="{8CF2EF98-F8A4-4F36-A118-E95C71B1B904}" srcOrd="1" destOrd="0" parTransId="{F17EDF3A-6FF1-41B2-AC10-65B117538D48}" sibTransId="{3C438EE1-3289-41B7-85D9-8F5195E94A28}"/>
    <dgm:cxn modelId="{55A279EB-0A28-438F-B9EE-4DC38DF748BC}" type="presParOf" srcId="{4D4BCCB1-DB62-4B58-BC6B-7A5A21DD322E}" destId="{3DFA783E-4296-44D0-9D62-41C359F4A1DC}" srcOrd="0" destOrd="0" presId="urn:microsoft.com/office/officeart/2008/layout/VerticalCurvedList"/>
    <dgm:cxn modelId="{A53200F3-009C-4B9B-B498-2F0157CE6437}" type="presParOf" srcId="{3DFA783E-4296-44D0-9D62-41C359F4A1DC}" destId="{8F1735D0-65CF-42A8-8FA9-85F99C3A838E}" srcOrd="0" destOrd="0" presId="urn:microsoft.com/office/officeart/2008/layout/VerticalCurvedList"/>
    <dgm:cxn modelId="{712E2A34-BACA-4063-AF57-7ABCB6CE3B6B}" type="presParOf" srcId="{8F1735D0-65CF-42A8-8FA9-85F99C3A838E}" destId="{994B6F21-747C-4CB2-8FF7-F67009623976}" srcOrd="0" destOrd="0" presId="urn:microsoft.com/office/officeart/2008/layout/VerticalCurvedList"/>
    <dgm:cxn modelId="{426ACF59-AEE8-435C-BCFC-CCD8633CC196}" type="presParOf" srcId="{8F1735D0-65CF-42A8-8FA9-85F99C3A838E}" destId="{3B1B07BA-7FB3-414A-AA96-4F9B307ABA4B}" srcOrd="1" destOrd="0" presId="urn:microsoft.com/office/officeart/2008/layout/VerticalCurvedList"/>
    <dgm:cxn modelId="{B1990012-2A42-4E88-85A0-2BEEF58CDC38}" type="presParOf" srcId="{8F1735D0-65CF-42A8-8FA9-85F99C3A838E}" destId="{60906329-F747-48CA-AD8A-E9943FA4D677}" srcOrd="2" destOrd="0" presId="urn:microsoft.com/office/officeart/2008/layout/VerticalCurvedList"/>
    <dgm:cxn modelId="{2E24893D-CC57-4CF2-898A-0AA456420040}" type="presParOf" srcId="{8F1735D0-65CF-42A8-8FA9-85F99C3A838E}" destId="{B7D862CE-54FF-41DD-B6E9-C82863DB1139}" srcOrd="3" destOrd="0" presId="urn:microsoft.com/office/officeart/2008/layout/VerticalCurvedList"/>
    <dgm:cxn modelId="{98A1B65B-5665-4705-9A0F-AE2B263CB9CE}" type="presParOf" srcId="{3DFA783E-4296-44D0-9D62-41C359F4A1DC}" destId="{62EF1298-4A96-40B7-ABDE-1CD76314A05E}" srcOrd="1" destOrd="0" presId="urn:microsoft.com/office/officeart/2008/layout/VerticalCurvedList"/>
    <dgm:cxn modelId="{9CD39008-4AAE-4503-8A6A-CF286F5E05D1}" type="presParOf" srcId="{3DFA783E-4296-44D0-9D62-41C359F4A1DC}" destId="{EF193125-1120-497B-98FA-578A4FC442F6}" srcOrd="2" destOrd="0" presId="urn:microsoft.com/office/officeart/2008/layout/VerticalCurvedList"/>
    <dgm:cxn modelId="{8A9EA87F-F825-44FB-BE82-7A595725DD84}" type="presParOf" srcId="{EF193125-1120-497B-98FA-578A4FC442F6}" destId="{4103FD5E-F964-4167-9725-703331677D56}" srcOrd="0" destOrd="0" presId="urn:microsoft.com/office/officeart/2008/layout/VerticalCurvedList"/>
    <dgm:cxn modelId="{A86C986B-A3A5-478E-BFF3-318DCBDF5BDC}" type="presParOf" srcId="{3DFA783E-4296-44D0-9D62-41C359F4A1DC}" destId="{3980EBB1-462A-48EE-BBD5-D1B40FE287E3}" srcOrd="3" destOrd="0" presId="urn:microsoft.com/office/officeart/2008/layout/VerticalCurvedList"/>
    <dgm:cxn modelId="{050519B8-39B2-4E5E-BB70-83974147977A}" type="presParOf" srcId="{3DFA783E-4296-44D0-9D62-41C359F4A1DC}" destId="{C75D8191-20D0-4659-8950-429BE42EAD08}" srcOrd="4" destOrd="0" presId="urn:microsoft.com/office/officeart/2008/layout/VerticalCurvedList"/>
    <dgm:cxn modelId="{E0668631-6F3B-4D98-92AC-F8BC12E50474}" type="presParOf" srcId="{C75D8191-20D0-4659-8950-429BE42EAD08}" destId="{6C223CB0-4303-4EAE-826C-FBB56AC69E99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6.xml><?xml version="1.0" encoding="utf-8"?>
<dgm:dataModel xmlns:dgm="http://schemas.openxmlformats.org/drawingml/2006/diagram" xmlns:a="http://schemas.openxmlformats.org/drawingml/2006/main">
  <dgm:ptLst>
    <dgm:pt modelId="{3E435DB9-501B-4C26-8096-529B231A0B48}" type="doc">
      <dgm:prSet loTypeId="urn:microsoft.com/office/officeart/2008/layout/VerticalCurv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t-BR"/>
        </a:p>
      </dgm:t>
    </dgm:pt>
    <dgm:pt modelId="{732CEF11-1DA1-46C3-A252-F42C8B2A6682}">
      <dgm:prSet phldrT="[Texto]" custT="1"/>
      <dgm:spPr/>
      <dgm:t>
        <a:bodyPr/>
        <a:lstStyle/>
        <a:p>
          <a:pPr algn="just"/>
          <a:r>
            <a:rPr lang="pt-BR" sz="1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Investimentos Obrigatórios de expansão de capacidade (Investimentos com Prazo Determinado)</a:t>
          </a:r>
        </a:p>
      </dgm:t>
    </dgm:pt>
    <dgm:pt modelId="{69572AE9-0E81-4A27-8752-2529F1E848C9}" type="parTrans" cxnId="{55881C9B-A680-4EA2-B948-2F614FFF43C2}">
      <dgm:prSet/>
      <dgm:spPr/>
      <dgm:t>
        <a:bodyPr/>
        <a:lstStyle/>
        <a:p>
          <a:endParaRPr lang="pt-BR"/>
        </a:p>
      </dgm:t>
    </dgm:pt>
    <dgm:pt modelId="{2FB4E7EB-F5D4-41DA-B441-2733DC9052A9}" type="sibTrans" cxnId="{55881C9B-A680-4EA2-B948-2F614FFF43C2}">
      <dgm:prSet/>
      <dgm:spPr/>
      <dgm:t>
        <a:bodyPr/>
        <a:lstStyle/>
        <a:p>
          <a:endParaRPr lang="pt-BR"/>
        </a:p>
      </dgm:t>
    </dgm:pt>
    <dgm:pt modelId="{DDB04E2E-6556-47FB-80ED-D8A580AE51CD}">
      <dgm:prSet phldrT="[Texto]" custT="1"/>
      <dgm:spPr/>
      <dgm:t>
        <a:bodyPr/>
        <a:lstStyle/>
        <a:p>
          <a:pPr algn="just"/>
          <a:r>
            <a:rPr lang="pt-BR" sz="1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Investimento por gatilho: Índice de Saturação da Ferrovia - ISF sempre menor que 90%</a:t>
          </a:r>
        </a:p>
      </dgm:t>
    </dgm:pt>
    <dgm:pt modelId="{FD966E00-5F09-466A-AC9E-AD9D6BBAC8D8}" type="parTrans" cxnId="{BA963DF5-1C49-41E0-BCB7-4AA33EC4E1BF}">
      <dgm:prSet/>
      <dgm:spPr/>
      <dgm:t>
        <a:bodyPr/>
        <a:lstStyle/>
        <a:p>
          <a:endParaRPr lang="pt-BR"/>
        </a:p>
      </dgm:t>
    </dgm:pt>
    <dgm:pt modelId="{6B3AA887-C0EB-4D8C-A7BF-6DC3C206EA65}" type="sibTrans" cxnId="{BA963DF5-1C49-41E0-BCB7-4AA33EC4E1BF}">
      <dgm:prSet/>
      <dgm:spPr/>
      <dgm:t>
        <a:bodyPr/>
        <a:lstStyle/>
        <a:p>
          <a:endParaRPr lang="pt-BR"/>
        </a:p>
      </dgm:t>
    </dgm:pt>
    <dgm:pt modelId="{1E1D5C3B-389E-47B8-B438-17C0268B635B}">
      <dgm:prSet phldrT="[Texto]" custT="1"/>
      <dgm:spPr/>
      <dgm:t>
        <a:bodyPr/>
        <a:lstStyle/>
        <a:p>
          <a:pPr algn="just"/>
          <a:r>
            <a:rPr lang="pt-BR" sz="1800" b="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A obrigação de investir é sempre da concessionária, sem reequilíbrio.</a:t>
          </a:r>
        </a:p>
      </dgm:t>
    </dgm:pt>
    <dgm:pt modelId="{FBE5683D-9E00-41EA-A501-EB83FEC67231}" type="parTrans" cxnId="{E1E4E4BA-0D87-4925-BE54-14F3A4B65690}">
      <dgm:prSet/>
      <dgm:spPr/>
      <dgm:t>
        <a:bodyPr/>
        <a:lstStyle/>
        <a:p>
          <a:endParaRPr lang="pt-BR"/>
        </a:p>
      </dgm:t>
    </dgm:pt>
    <dgm:pt modelId="{05400E71-709E-4433-BA4C-36CBD2AA34C1}" type="sibTrans" cxnId="{E1E4E4BA-0D87-4925-BE54-14F3A4B65690}">
      <dgm:prSet/>
      <dgm:spPr/>
      <dgm:t>
        <a:bodyPr/>
        <a:lstStyle/>
        <a:p>
          <a:endParaRPr lang="pt-BR"/>
        </a:p>
      </dgm:t>
    </dgm:pt>
    <dgm:pt modelId="{4D4BCCB1-DB62-4B58-BC6B-7A5A21DD322E}" type="pres">
      <dgm:prSet presAssocID="{3E435DB9-501B-4C26-8096-529B231A0B48}" presName="Name0" presStyleCnt="0">
        <dgm:presLayoutVars>
          <dgm:chMax val="7"/>
          <dgm:chPref val="7"/>
          <dgm:dir/>
        </dgm:presLayoutVars>
      </dgm:prSet>
      <dgm:spPr/>
    </dgm:pt>
    <dgm:pt modelId="{3DFA783E-4296-44D0-9D62-41C359F4A1DC}" type="pres">
      <dgm:prSet presAssocID="{3E435DB9-501B-4C26-8096-529B231A0B48}" presName="Name1" presStyleCnt="0"/>
      <dgm:spPr/>
    </dgm:pt>
    <dgm:pt modelId="{8F1735D0-65CF-42A8-8FA9-85F99C3A838E}" type="pres">
      <dgm:prSet presAssocID="{3E435DB9-501B-4C26-8096-529B231A0B48}" presName="cycle" presStyleCnt="0"/>
      <dgm:spPr/>
    </dgm:pt>
    <dgm:pt modelId="{994B6F21-747C-4CB2-8FF7-F67009623976}" type="pres">
      <dgm:prSet presAssocID="{3E435DB9-501B-4C26-8096-529B231A0B48}" presName="srcNode" presStyleLbl="node1" presStyleIdx="0" presStyleCnt="3"/>
      <dgm:spPr/>
    </dgm:pt>
    <dgm:pt modelId="{3B1B07BA-7FB3-414A-AA96-4F9B307ABA4B}" type="pres">
      <dgm:prSet presAssocID="{3E435DB9-501B-4C26-8096-529B231A0B48}" presName="conn" presStyleLbl="parChTrans1D2" presStyleIdx="0" presStyleCnt="1"/>
      <dgm:spPr/>
    </dgm:pt>
    <dgm:pt modelId="{60906329-F747-48CA-AD8A-E9943FA4D677}" type="pres">
      <dgm:prSet presAssocID="{3E435DB9-501B-4C26-8096-529B231A0B48}" presName="extraNode" presStyleLbl="node1" presStyleIdx="0" presStyleCnt="3"/>
      <dgm:spPr/>
    </dgm:pt>
    <dgm:pt modelId="{B7D862CE-54FF-41DD-B6E9-C82863DB1139}" type="pres">
      <dgm:prSet presAssocID="{3E435DB9-501B-4C26-8096-529B231A0B48}" presName="dstNode" presStyleLbl="node1" presStyleIdx="0" presStyleCnt="3"/>
      <dgm:spPr/>
    </dgm:pt>
    <dgm:pt modelId="{62EF1298-4A96-40B7-ABDE-1CD76314A05E}" type="pres">
      <dgm:prSet presAssocID="{732CEF11-1DA1-46C3-A252-F42C8B2A6682}" presName="text_1" presStyleLbl="node1" presStyleIdx="0" presStyleCnt="3">
        <dgm:presLayoutVars>
          <dgm:bulletEnabled val="1"/>
        </dgm:presLayoutVars>
      </dgm:prSet>
      <dgm:spPr/>
    </dgm:pt>
    <dgm:pt modelId="{EF193125-1120-497B-98FA-578A4FC442F6}" type="pres">
      <dgm:prSet presAssocID="{732CEF11-1DA1-46C3-A252-F42C8B2A6682}" presName="accent_1" presStyleCnt="0"/>
      <dgm:spPr/>
    </dgm:pt>
    <dgm:pt modelId="{4103FD5E-F964-4167-9725-703331677D56}" type="pres">
      <dgm:prSet presAssocID="{732CEF11-1DA1-46C3-A252-F42C8B2A6682}" presName="accentRepeatNode" presStyleLbl="solidFgAcc1" presStyleIdx="0" presStyleCnt="3"/>
      <dgm:spPr/>
    </dgm:pt>
    <dgm:pt modelId="{BA9DCFAC-C79E-4FCA-A593-CD85DA54CB48}" type="pres">
      <dgm:prSet presAssocID="{DDB04E2E-6556-47FB-80ED-D8A580AE51CD}" presName="text_2" presStyleLbl="node1" presStyleIdx="1" presStyleCnt="3">
        <dgm:presLayoutVars>
          <dgm:bulletEnabled val="1"/>
        </dgm:presLayoutVars>
      </dgm:prSet>
      <dgm:spPr/>
    </dgm:pt>
    <dgm:pt modelId="{3F4B3654-836D-4378-AEA3-640182B623EA}" type="pres">
      <dgm:prSet presAssocID="{DDB04E2E-6556-47FB-80ED-D8A580AE51CD}" presName="accent_2" presStyleCnt="0"/>
      <dgm:spPr/>
    </dgm:pt>
    <dgm:pt modelId="{73842423-27B3-4A32-A73D-3D013E6C8FDA}" type="pres">
      <dgm:prSet presAssocID="{DDB04E2E-6556-47FB-80ED-D8A580AE51CD}" presName="accentRepeatNode" presStyleLbl="solidFgAcc1" presStyleIdx="1" presStyleCnt="3"/>
      <dgm:spPr/>
    </dgm:pt>
    <dgm:pt modelId="{B8A3E951-0733-4402-8CF9-CD59BF6B45FE}" type="pres">
      <dgm:prSet presAssocID="{1E1D5C3B-389E-47B8-B438-17C0268B635B}" presName="text_3" presStyleLbl="node1" presStyleIdx="2" presStyleCnt="3">
        <dgm:presLayoutVars>
          <dgm:bulletEnabled val="1"/>
        </dgm:presLayoutVars>
      </dgm:prSet>
      <dgm:spPr/>
    </dgm:pt>
    <dgm:pt modelId="{FF59486C-0BC5-4FDB-8ACE-4508F9956A85}" type="pres">
      <dgm:prSet presAssocID="{1E1D5C3B-389E-47B8-B438-17C0268B635B}" presName="accent_3" presStyleCnt="0"/>
      <dgm:spPr/>
    </dgm:pt>
    <dgm:pt modelId="{9A4611B8-E9A5-46FC-9849-8E5D5DB2CF32}" type="pres">
      <dgm:prSet presAssocID="{1E1D5C3B-389E-47B8-B438-17C0268B635B}" presName="accentRepeatNode" presStyleLbl="solidFgAcc1" presStyleIdx="2" presStyleCnt="3"/>
      <dgm:spPr/>
    </dgm:pt>
  </dgm:ptLst>
  <dgm:cxnLst>
    <dgm:cxn modelId="{D7E6A803-DDB0-487B-908B-1E7F67FA40FF}" type="presOf" srcId="{3E435DB9-501B-4C26-8096-529B231A0B48}" destId="{4D4BCCB1-DB62-4B58-BC6B-7A5A21DD322E}" srcOrd="0" destOrd="0" presId="urn:microsoft.com/office/officeart/2008/layout/VerticalCurvedList"/>
    <dgm:cxn modelId="{55881C9B-A680-4EA2-B948-2F614FFF43C2}" srcId="{3E435DB9-501B-4C26-8096-529B231A0B48}" destId="{732CEF11-1DA1-46C3-A252-F42C8B2A6682}" srcOrd="0" destOrd="0" parTransId="{69572AE9-0E81-4A27-8752-2529F1E848C9}" sibTransId="{2FB4E7EB-F5D4-41DA-B441-2733DC9052A9}"/>
    <dgm:cxn modelId="{E1E4E4BA-0D87-4925-BE54-14F3A4B65690}" srcId="{3E435DB9-501B-4C26-8096-529B231A0B48}" destId="{1E1D5C3B-389E-47B8-B438-17C0268B635B}" srcOrd="2" destOrd="0" parTransId="{FBE5683D-9E00-41EA-A501-EB83FEC67231}" sibTransId="{05400E71-709E-4433-BA4C-36CBD2AA34C1}"/>
    <dgm:cxn modelId="{1CE162C0-0143-442F-8FEB-DAF754F5CF2F}" type="presOf" srcId="{732CEF11-1DA1-46C3-A252-F42C8B2A6682}" destId="{62EF1298-4A96-40B7-ABDE-1CD76314A05E}" srcOrd="0" destOrd="0" presId="urn:microsoft.com/office/officeart/2008/layout/VerticalCurvedList"/>
    <dgm:cxn modelId="{E106CFE5-8F8C-4CC6-9CB5-AD2DC0035DA1}" type="presOf" srcId="{1E1D5C3B-389E-47B8-B438-17C0268B635B}" destId="{B8A3E951-0733-4402-8CF9-CD59BF6B45FE}" srcOrd="0" destOrd="0" presId="urn:microsoft.com/office/officeart/2008/layout/VerticalCurvedList"/>
    <dgm:cxn modelId="{AA9F3DE8-79F1-47FB-9556-DC2CDC8A0FC4}" type="presOf" srcId="{DDB04E2E-6556-47FB-80ED-D8A580AE51CD}" destId="{BA9DCFAC-C79E-4FCA-A593-CD85DA54CB48}" srcOrd="0" destOrd="0" presId="urn:microsoft.com/office/officeart/2008/layout/VerticalCurvedList"/>
    <dgm:cxn modelId="{B6FA2AEC-0C22-4F86-9423-3674F7638831}" type="presOf" srcId="{2FB4E7EB-F5D4-41DA-B441-2733DC9052A9}" destId="{3B1B07BA-7FB3-414A-AA96-4F9B307ABA4B}" srcOrd="0" destOrd="0" presId="urn:microsoft.com/office/officeart/2008/layout/VerticalCurvedList"/>
    <dgm:cxn modelId="{BA963DF5-1C49-41E0-BCB7-4AA33EC4E1BF}" srcId="{3E435DB9-501B-4C26-8096-529B231A0B48}" destId="{DDB04E2E-6556-47FB-80ED-D8A580AE51CD}" srcOrd="1" destOrd="0" parTransId="{FD966E00-5F09-466A-AC9E-AD9D6BBAC8D8}" sibTransId="{6B3AA887-C0EB-4D8C-A7BF-6DC3C206EA65}"/>
    <dgm:cxn modelId="{D465E14B-53D7-4614-8E6F-5D335605BE97}" type="presParOf" srcId="{4D4BCCB1-DB62-4B58-BC6B-7A5A21DD322E}" destId="{3DFA783E-4296-44D0-9D62-41C359F4A1DC}" srcOrd="0" destOrd="0" presId="urn:microsoft.com/office/officeart/2008/layout/VerticalCurvedList"/>
    <dgm:cxn modelId="{C385E631-D08F-489F-8E86-32E1C28A1BA9}" type="presParOf" srcId="{3DFA783E-4296-44D0-9D62-41C359F4A1DC}" destId="{8F1735D0-65CF-42A8-8FA9-85F99C3A838E}" srcOrd="0" destOrd="0" presId="urn:microsoft.com/office/officeart/2008/layout/VerticalCurvedList"/>
    <dgm:cxn modelId="{F14041B1-FC65-4398-AB69-6A34E5048F8C}" type="presParOf" srcId="{8F1735D0-65CF-42A8-8FA9-85F99C3A838E}" destId="{994B6F21-747C-4CB2-8FF7-F67009623976}" srcOrd="0" destOrd="0" presId="urn:microsoft.com/office/officeart/2008/layout/VerticalCurvedList"/>
    <dgm:cxn modelId="{5C748E4E-1EB3-4F17-B5C2-35F0CD559FD6}" type="presParOf" srcId="{8F1735D0-65CF-42A8-8FA9-85F99C3A838E}" destId="{3B1B07BA-7FB3-414A-AA96-4F9B307ABA4B}" srcOrd="1" destOrd="0" presId="urn:microsoft.com/office/officeart/2008/layout/VerticalCurvedList"/>
    <dgm:cxn modelId="{3F58CBD3-AA21-428F-8E5B-130CD1F1E8E7}" type="presParOf" srcId="{8F1735D0-65CF-42A8-8FA9-85F99C3A838E}" destId="{60906329-F747-48CA-AD8A-E9943FA4D677}" srcOrd="2" destOrd="0" presId="urn:microsoft.com/office/officeart/2008/layout/VerticalCurvedList"/>
    <dgm:cxn modelId="{C5F4145F-C3D8-489A-B73F-08EBF82BA489}" type="presParOf" srcId="{8F1735D0-65CF-42A8-8FA9-85F99C3A838E}" destId="{B7D862CE-54FF-41DD-B6E9-C82863DB1139}" srcOrd="3" destOrd="0" presId="urn:microsoft.com/office/officeart/2008/layout/VerticalCurvedList"/>
    <dgm:cxn modelId="{05BCD19B-D254-4964-9821-61A41CAEEEAE}" type="presParOf" srcId="{3DFA783E-4296-44D0-9D62-41C359F4A1DC}" destId="{62EF1298-4A96-40B7-ABDE-1CD76314A05E}" srcOrd="1" destOrd="0" presId="urn:microsoft.com/office/officeart/2008/layout/VerticalCurvedList"/>
    <dgm:cxn modelId="{CA6A5CAE-2655-406D-B7D7-F1FCE6CAA67E}" type="presParOf" srcId="{3DFA783E-4296-44D0-9D62-41C359F4A1DC}" destId="{EF193125-1120-497B-98FA-578A4FC442F6}" srcOrd="2" destOrd="0" presId="urn:microsoft.com/office/officeart/2008/layout/VerticalCurvedList"/>
    <dgm:cxn modelId="{5074B3EA-3708-44D9-B4CF-F009FFBD9E6D}" type="presParOf" srcId="{EF193125-1120-497B-98FA-578A4FC442F6}" destId="{4103FD5E-F964-4167-9725-703331677D56}" srcOrd="0" destOrd="0" presId="urn:microsoft.com/office/officeart/2008/layout/VerticalCurvedList"/>
    <dgm:cxn modelId="{608B8F45-0E94-445D-A816-BEBFBF396F7A}" type="presParOf" srcId="{3DFA783E-4296-44D0-9D62-41C359F4A1DC}" destId="{BA9DCFAC-C79E-4FCA-A593-CD85DA54CB48}" srcOrd="3" destOrd="0" presId="urn:microsoft.com/office/officeart/2008/layout/VerticalCurvedList"/>
    <dgm:cxn modelId="{9811A42F-867D-4A43-8347-8E03A47F4AF0}" type="presParOf" srcId="{3DFA783E-4296-44D0-9D62-41C359F4A1DC}" destId="{3F4B3654-836D-4378-AEA3-640182B623EA}" srcOrd="4" destOrd="0" presId="urn:microsoft.com/office/officeart/2008/layout/VerticalCurvedList"/>
    <dgm:cxn modelId="{480C54F8-FF7C-42BA-A8BC-C7CDEAFC1304}" type="presParOf" srcId="{3F4B3654-836D-4378-AEA3-640182B623EA}" destId="{73842423-27B3-4A32-A73D-3D013E6C8FDA}" srcOrd="0" destOrd="0" presId="urn:microsoft.com/office/officeart/2008/layout/VerticalCurvedList"/>
    <dgm:cxn modelId="{7D7E3A71-78FC-4FA2-B6B4-D965DCED68B2}" type="presParOf" srcId="{3DFA783E-4296-44D0-9D62-41C359F4A1DC}" destId="{B8A3E951-0733-4402-8CF9-CD59BF6B45FE}" srcOrd="5" destOrd="0" presId="urn:microsoft.com/office/officeart/2008/layout/VerticalCurvedList"/>
    <dgm:cxn modelId="{2F59ECD4-6351-4B83-A991-7FA57D5455F7}" type="presParOf" srcId="{3DFA783E-4296-44D0-9D62-41C359F4A1DC}" destId="{FF59486C-0BC5-4FDB-8ACE-4508F9956A85}" srcOrd="6" destOrd="0" presId="urn:microsoft.com/office/officeart/2008/layout/VerticalCurvedList"/>
    <dgm:cxn modelId="{12FA77C5-BD0E-4309-A232-521114B7D167}" type="presParOf" srcId="{FF59486C-0BC5-4FDB-8ACE-4508F9956A85}" destId="{9A4611B8-E9A5-46FC-9849-8E5D5DB2CF32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E435DB9-501B-4C26-8096-529B231A0B48}" type="doc">
      <dgm:prSet loTypeId="urn:microsoft.com/office/officeart/2005/8/layout/cycle5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t-BR"/>
        </a:p>
      </dgm:t>
    </dgm:pt>
    <dgm:pt modelId="{8CF2EF98-F8A4-4F36-A118-E95C71B1B904}">
      <dgm:prSet phldrT="[Texto]" custT="1"/>
      <dgm:spPr/>
      <dgm:t>
        <a:bodyPr/>
        <a:lstStyle/>
        <a:p>
          <a:r>
            <a:rPr lang="pt-BR" sz="1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1.</a:t>
          </a:r>
        </a:p>
        <a:p>
          <a:r>
            <a:rPr lang="pt-BR" sz="1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Desburocratizar</a:t>
          </a:r>
        </a:p>
      </dgm:t>
    </dgm:pt>
    <dgm:pt modelId="{F17EDF3A-6FF1-41B2-AC10-65B117538D48}" type="parTrans" cxnId="{831A2CE4-983E-4629-B222-65534965AD9C}">
      <dgm:prSet/>
      <dgm:spPr/>
      <dgm:t>
        <a:bodyPr/>
        <a:lstStyle/>
        <a:p>
          <a:endParaRPr lang="pt-BR"/>
        </a:p>
      </dgm:t>
    </dgm:pt>
    <dgm:pt modelId="{3C438EE1-3289-41B7-85D9-8F5195E94A28}" type="sibTrans" cxnId="{831A2CE4-983E-4629-B222-65534965AD9C}">
      <dgm:prSet/>
      <dgm:spPr/>
      <dgm:t>
        <a:bodyPr/>
        <a:lstStyle/>
        <a:p>
          <a:endParaRPr lang="pt-BR"/>
        </a:p>
      </dgm:t>
    </dgm:pt>
    <dgm:pt modelId="{456758C3-AB86-4B7C-8D58-DC05BE1E6478}">
      <dgm:prSet phldrT="[Texto]" custT="1"/>
      <dgm:spPr/>
      <dgm:t>
        <a:bodyPr/>
        <a:lstStyle/>
        <a:p>
          <a:r>
            <a:rPr lang="pt-BR" sz="1400" b="1" dirty="0">
              <a:latin typeface="Times New Roman" pitchFamily="18" charset="0"/>
              <a:cs typeface="Times New Roman" pitchFamily="18" charset="0"/>
            </a:rPr>
            <a:t>3.</a:t>
          </a:r>
        </a:p>
        <a:p>
          <a:r>
            <a:rPr lang="pt-BR" sz="1400" b="1" dirty="0">
              <a:latin typeface="Times New Roman" pitchFamily="18" charset="0"/>
              <a:cs typeface="Times New Roman" pitchFamily="18" charset="0"/>
            </a:rPr>
            <a:t>Segurança jurídica</a:t>
          </a:r>
          <a:endParaRPr lang="pt-BR" sz="1400" b="1" dirty="0">
            <a:solidFill>
              <a:schemeClr val="bg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823D0E1-1A79-4224-B4E6-0DC095185061}" type="parTrans" cxnId="{40F9178B-E478-4973-AA7F-C4F0FE6136DB}">
      <dgm:prSet/>
      <dgm:spPr/>
      <dgm:t>
        <a:bodyPr/>
        <a:lstStyle/>
        <a:p>
          <a:endParaRPr lang="pt-BR"/>
        </a:p>
      </dgm:t>
    </dgm:pt>
    <dgm:pt modelId="{FD595074-01A6-4428-836A-838C79430148}" type="sibTrans" cxnId="{40F9178B-E478-4973-AA7F-C4F0FE6136DB}">
      <dgm:prSet/>
      <dgm:spPr/>
      <dgm:t>
        <a:bodyPr/>
        <a:lstStyle/>
        <a:p>
          <a:endParaRPr lang="pt-BR"/>
        </a:p>
      </dgm:t>
    </dgm:pt>
    <dgm:pt modelId="{973AB863-630C-49AB-BEC2-3618EE5F131F}">
      <dgm:prSet phldrT="[Texto]" custT="1"/>
      <dgm:spPr/>
      <dgm:t>
        <a:bodyPr/>
        <a:lstStyle/>
        <a:p>
          <a:r>
            <a:rPr lang="pt-BR" sz="1400" b="1" dirty="0">
              <a:latin typeface="Times New Roman" pitchFamily="18" charset="0"/>
              <a:cs typeface="Times New Roman" pitchFamily="18" charset="0"/>
            </a:rPr>
            <a:t>4.</a:t>
          </a:r>
        </a:p>
        <a:p>
          <a:r>
            <a:rPr lang="pt-BR" sz="1400" b="1" dirty="0">
              <a:latin typeface="Times New Roman" pitchFamily="18" charset="0"/>
              <a:cs typeface="Times New Roman" pitchFamily="18" charset="0"/>
            </a:rPr>
            <a:t>Financiamento</a:t>
          </a:r>
          <a:endParaRPr lang="pt-BR" sz="1400" dirty="0">
            <a:solidFill>
              <a:schemeClr val="bg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8B1F1C8-111F-452F-8043-4DA92351DCAE}" type="parTrans" cxnId="{09606D4B-8210-42A1-8356-9C72B14DC13E}">
      <dgm:prSet/>
      <dgm:spPr/>
      <dgm:t>
        <a:bodyPr/>
        <a:lstStyle/>
        <a:p>
          <a:endParaRPr lang="pt-BR"/>
        </a:p>
      </dgm:t>
    </dgm:pt>
    <dgm:pt modelId="{A348681C-2A4F-41B0-B81F-FC685D663B7E}" type="sibTrans" cxnId="{09606D4B-8210-42A1-8356-9C72B14DC13E}">
      <dgm:prSet/>
      <dgm:spPr/>
      <dgm:t>
        <a:bodyPr/>
        <a:lstStyle/>
        <a:p>
          <a:endParaRPr lang="pt-BR"/>
        </a:p>
      </dgm:t>
    </dgm:pt>
    <dgm:pt modelId="{990AD6E1-FE7D-40A6-975C-221B390127E7}">
      <dgm:prSet phldrT="[Texto]" custT="1"/>
      <dgm:spPr/>
      <dgm:t>
        <a:bodyPr/>
        <a:lstStyle/>
        <a:p>
          <a:r>
            <a:rPr lang="pt-BR" sz="1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2.</a:t>
          </a:r>
        </a:p>
        <a:p>
          <a:r>
            <a:rPr lang="pt-BR" sz="1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Marco regulatório</a:t>
          </a:r>
        </a:p>
      </dgm:t>
    </dgm:pt>
    <dgm:pt modelId="{3C380D72-7253-4659-8460-7F83A5DEF141}" type="parTrans" cxnId="{416B6F87-3E8F-4A66-A0BB-BB46CC9FD72F}">
      <dgm:prSet/>
      <dgm:spPr/>
      <dgm:t>
        <a:bodyPr/>
        <a:lstStyle/>
        <a:p>
          <a:endParaRPr lang="pt-BR"/>
        </a:p>
      </dgm:t>
    </dgm:pt>
    <dgm:pt modelId="{B0AFF02B-AC6D-4DC0-9148-9C85B345022E}" type="sibTrans" cxnId="{416B6F87-3E8F-4A66-A0BB-BB46CC9FD72F}">
      <dgm:prSet/>
      <dgm:spPr/>
      <dgm:t>
        <a:bodyPr/>
        <a:lstStyle/>
        <a:p>
          <a:endParaRPr lang="pt-BR"/>
        </a:p>
      </dgm:t>
    </dgm:pt>
    <dgm:pt modelId="{C41AC8AA-5428-4512-9E36-A050872A1808}" type="pres">
      <dgm:prSet presAssocID="{3E435DB9-501B-4C26-8096-529B231A0B48}" presName="cycle" presStyleCnt="0">
        <dgm:presLayoutVars>
          <dgm:dir/>
          <dgm:resizeHandles val="exact"/>
        </dgm:presLayoutVars>
      </dgm:prSet>
      <dgm:spPr/>
    </dgm:pt>
    <dgm:pt modelId="{A14FBF28-6B02-4255-9387-2B36D6549A04}" type="pres">
      <dgm:prSet presAssocID="{8CF2EF98-F8A4-4F36-A118-E95C71B1B904}" presName="node" presStyleLbl="node1" presStyleIdx="0" presStyleCnt="4">
        <dgm:presLayoutVars>
          <dgm:bulletEnabled val="1"/>
        </dgm:presLayoutVars>
      </dgm:prSet>
      <dgm:spPr/>
    </dgm:pt>
    <dgm:pt modelId="{6EC8F7C7-1201-4C96-8361-BC6F88D328AE}" type="pres">
      <dgm:prSet presAssocID="{8CF2EF98-F8A4-4F36-A118-E95C71B1B904}" presName="spNode" presStyleCnt="0"/>
      <dgm:spPr/>
    </dgm:pt>
    <dgm:pt modelId="{3620E13A-9CE8-4AB0-8CF8-0388C07005DA}" type="pres">
      <dgm:prSet presAssocID="{3C438EE1-3289-41B7-85D9-8F5195E94A28}" presName="sibTrans" presStyleLbl="sibTrans1D1" presStyleIdx="0" presStyleCnt="4"/>
      <dgm:spPr/>
    </dgm:pt>
    <dgm:pt modelId="{320C7D9D-14C2-4C59-8039-0C62C91C04CE}" type="pres">
      <dgm:prSet presAssocID="{990AD6E1-FE7D-40A6-975C-221B390127E7}" presName="node" presStyleLbl="node1" presStyleIdx="1" presStyleCnt="4">
        <dgm:presLayoutVars>
          <dgm:bulletEnabled val="1"/>
        </dgm:presLayoutVars>
      </dgm:prSet>
      <dgm:spPr/>
    </dgm:pt>
    <dgm:pt modelId="{6258638E-6140-4624-92C6-EEF389A67EDD}" type="pres">
      <dgm:prSet presAssocID="{990AD6E1-FE7D-40A6-975C-221B390127E7}" presName="spNode" presStyleCnt="0"/>
      <dgm:spPr/>
    </dgm:pt>
    <dgm:pt modelId="{2D95BAD4-865B-4DD1-A453-DD79461C9512}" type="pres">
      <dgm:prSet presAssocID="{B0AFF02B-AC6D-4DC0-9148-9C85B345022E}" presName="sibTrans" presStyleLbl="sibTrans1D1" presStyleIdx="1" presStyleCnt="4"/>
      <dgm:spPr/>
    </dgm:pt>
    <dgm:pt modelId="{8A9404F2-A5E3-4E35-8532-BE5299F5A2E7}" type="pres">
      <dgm:prSet presAssocID="{456758C3-AB86-4B7C-8D58-DC05BE1E6478}" presName="node" presStyleLbl="node1" presStyleIdx="2" presStyleCnt="4">
        <dgm:presLayoutVars>
          <dgm:bulletEnabled val="1"/>
        </dgm:presLayoutVars>
      </dgm:prSet>
      <dgm:spPr/>
    </dgm:pt>
    <dgm:pt modelId="{68839A7C-1ACF-427F-8B60-67B32F382553}" type="pres">
      <dgm:prSet presAssocID="{456758C3-AB86-4B7C-8D58-DC05BE1E6478}" presName="spNode" presStyleCnt="0"/>
      <dgm:spPr/>
    </dgm:pt>
    <dgm:pt modelId="{CC1CBF17-7931-442B-9ABA-581B804AF694}" type="pres">
      <dgm:prSet presAssocID="{FD595074-01A6-4428-836A-838C79430148}" presName="sibTrans" presStyleLbl="sibTrans1D1" presStyleIdx="2" presStyleCnt="4"/>
      <dgm:spPr/>
    </dgm:pt>
    <dgm:pt modelId="{CF717077-7537-4F12-91A8-B72ED62DA466}" type="pres">
      <dgm:prSet presAssocID="{973AB863-630C-49AB-BEC2-3618EE5F131F}" presName="node" presStyleLbl="node1" presStyleIdx="3" presStyleCnt="4">
        <dgm:presLayoutVars>
          <dgm:bulletEnabled val="1"/>
        </dgm:presLayoutVars>
      </dgm:prSet>
      <dgm:spPr/>
    </dgm:pt>
    <dgm:pt modelId="{3531BBAC-207B-4B16-90AD-1806ADA92DC0}" type="pres">
      <dgm:prSet presAssocID="{973AB863-630C-49AB-BEC2-3618EE5F131F}" presName="spNode" presStyleCnt="0"/>
      <dgm:spPr/>
    </dgm:pt>
    <dgm:pt modelId="{61B1502A-9BC2-484F-987E-667D8DB3AF8F}" type="pres">
      <dgm:prSet presAssocID="{A348681C-2A4F-41B0-B81F-FC685D663B7E}" presName="sibTrans" presStyleLbl="sibTrans1D1" presStyleIdx="3" presStyleCnt="4"/>
      <dgm:spPr/>
    </dgm:pt>
  </dgm:ptLst>
  <dgm:cxnLst>
    <dgm:cxn modelId="{7BFA4F19-643A-4CF7-80C0-2F2CC14D1A76}" type="presOf" srcId="{8CF2EF98-F8A4-4F36-A118-E95C71B1B904}" destId="{A14FBF28-6B02-4255-9387-2B36D6549A04}" srcOrd="0" destOrd="0" presId="urn:microsoft.com/office/officeart/2005/8/layout/cycle5"/>
    <dgm:cxn modelId="{729F852B-3259-4DD3-9999-4D8520BBA998}" type="presOf" srcId="{A348681C-2A4F-41B0-B81F-FC685D663B7E}" destId="{61B1502A-9BC2-484F-987E-667D8DB3AF8F}" srcOrd="0" destOrd="0" presId="urn:microsoft.com/office/officeart/2005/8/layout/cycle5"/>
    <dgm:cxn modelId="{62368541-9924-4708-9D88-624C6FD4ECA4}" type="presOf" srcId="{990AD6E1-FE7D-40A6-975C-221B390127E7}" destId="{320C7D9D-14C2-4C59-8039-0C62C91C04CE}" srcOrd="0" destOrd="0" presId="urn:microsoft.com/office/officeart/2005/8/layout/cycle5"/>
    <dgm:cxn modelId="{09606D4B-8210-42A1-8356-9C72B14DC13E}" srcId="{3E435DB9-501B-4C26-8096-529B231A0B48}" destId="{973AB863-630C-49AB-BEC2-3618EE5F131F}" srcOrd="3" destOrd="0" parTransId="{68B1F1C8-111F-452F-8043-4DA92351DCAE}" sibTransId="{A348681C-2A4F-41B0-B81F-FC685D663B7E}"/>
    <dgm:cxn modelId="{412DD754-ED82-497D-A543-52917E46304B}" type="presOf" srcId="{456758C3-AB86-4B7C-8D58-DC05BE1E6478}" destId="{8A9404F2-A5E3-4E35-8532-BE5299F5A2E7}" srcOrd="0" destOrd="0" presId="urn:microsoft.com/office/officeart/2005/8/layout/cycle5"/>
    <dgm:cxn modelId="{416B6F87-3E8F-4A66-A0BB-BB46CC9FD72F}" srcId="{3E435DB9-501B-4C26-8096-529B231A0B48}" destId="{990AD6E1-FE7D-40A6-975C-221B390127E7}" srcOrd="1" destOrd="0" parTransId="{3C380D72-7253-4659-8460-7F83A5DEF141}" sibTransId="{B0AFF02B-AC6D-4DC0-9148-9C85B345022E}"/>
    <dgm:cxn modelId="{40F9178B-E478-4973-AA7F-C4F0FE6136DB}" srcId="{3E435DB9-501B-4C26-8096-529B231A0B48}" destId="{456758C3-AB86-4B7C-8D58-DC05BE1E6478}" srcOrd="2" destOrd="0" parTransId="{6823D0E1-1A79-4224-B4E6-0DC095185061}" sibTransId="{FD595074-01A6-4428-836A-838C79430148}"/>
    <dgm:cxn modelId="{50396DB8-CCE0-458D-8FF7-F71AEB286858}" type="presOf" srcId="{973AB863-630C-49AB-BEC2-3618EE5F131F}" destId="{CF717077-7537-4F12-91A8-B72ED62DA466}" srcOrd="0" destOrd="0" presId="urn:microsoft.com/office/officeart/2005/8/layout/cycle5"/>
    <dgm:cxn modelId="{ED6EE4B9-B240-4080-BA65-4DA4BD39F3FF}" type="presOf" srcId="{3C438EE1-3289-41B7-85D9-8F5195E94A28}" destId="{3620E13A-9CE8-4AB0-8CF8-0388C07005DA}" srcOrd="0" destOrd="0" presId="urn:microsoft.com/office/officeart/2005/8/layout/cycle5"/>
    <dgm:cxn modelId="{648B7DC0-CB0B-4250-BBEB-5CFD6D31D51E}" type="presOf" srcId="{B0AFF02B-AC6D-4DC0-9148-9C85B345022E}" destId="{2D95BAD4-865B-4DD1-A453-DD79461C9512}" srcOrd="0" destOrd="0" presId="urn:microsoft.com/office/officeart/2005/8/layout/cycle5"/>
    <dgm:cxn modelId="{77F597DA-6851-46E6-8F51-05DF5DE526DC}" type="presOf" srcId="{FD595074-01A6-4428-836A-838C79430148}" destId="{CC1CBF17-7931-442B-9ABA-581B804AF694}" srcOrd="0" destOrd="0" presId="urn:microsoft.com/office/officeart/2005/8/layout/cycle5"/>
    <dgm:cxn modelId="{09E78DE3-6529-4B37-893B-A5AFB638715B}" type="presOf" srcId="{3E435DB9-501B-4C26-8096-529B231A0B48}" destId="{C41AC8AA-5428-4512-9E36-A050872A1808}" srcOrd="0" destOrd="0" presId="urn:microsoft.com/office/officeart/2005/8/layout/cycle5"/>
    <dgm:cxn modelId="{831A2CE4-983E-4629-B222-65534965AD9C}" srcId="{3E435DB9-501B-4C26-8096-529B231A0B48}" destId="{8CF2EF98-F8A4-4F36-A118-E95C71B1B904}" srcOrd="0" destOrd="0" parTransId="{F17EDF3A-6FF1-41B2-AC10-65B117538D48}" sibTransId="{3C438EE1-3289-41B7-85D9-8F5195E94A28}"/>
    <dgm:cxn modelId="{47A9CFAB-7EF7-4327-9DE7-73EA9FD8C082}" type="presParOf" srcId="{C41AC8AA-5428-4512-9E36-A050872A1808}" destId="{A14FBF28-6B02-4255-9387-2B36D6549A04}" srcOrd="0" destOrd="0" presId="urn:microsoft.com/office/officeart/2005/8/layout/cycle5"/>
    <dgm:cxn modelId="{0C87D466-5A3F-4D8A-B03E-A178253CD6C8}" type="presParOf" srcId="{C41AC8AA-5428-4512-9E36-A050872A1808}" destId="{6EC8F7C7-1201-4C96-8361-BC6F88D328AE}" srcOrd="1" destOrd="0" presId="urn:microsoft.com/office/officeart/2005/8/layout/cycle5"/>
    <dgm:cxn modelId="{730F8EC0-3C19-4206-972C-A8330B488376}" type="presParOf" srcId="{C41AC8AA-5428-4512-9E36-A050872A1808}" destId="{3620E13A-9CE8-4AB0-8CF8-0388C07005DA}" srcOrd="2" destOrd="0" presId="urn:microsoft.com/office/officeart/2005/8/layout/cycle5"/>
    <dgm:cxn modelId="{AA6BC94B-92CC-4503-9134-0EF9C7F21B11}" type="presParOf" srcId="{C41AC8AA-5428-4512-9E36-A050872A1808}" destId="{320C7D9D-14C2-4C59-8039-0C62C91C04CE}" srcOrd="3" destOrd="0" presId="urn:microsoft.com/office/officeart/2005/8/layout/cycle5"/>
    <dgm:cxn modelId="{61992EB1-A1B3-434A-8E3B-3D16DF87CBEA}" type="presParOf" srcId="{C41AC8AA-5428-4512-9E36-A050872A1808}" destId="{6258638E-6140-4624-92C6-EEF389A67EDD}" srcOrd="4" destOrd="0" presId="urn:microsoft.com/office/officeart/2005/8/layout/cycle5"/>
    <dgm:cxn modelId="{0A63F850-5CF5-41A8-AF4E-778577044EE9}" type="presParOf" srcId="{C41AC8AA-5428-4512-9E36-A050872A1808}" destId="{2D95BAD4-865B-4DD1-A453-DD79461C9512}" srcOrd="5" destOrd="0" presId="urn:microsoft.com/office/officeart/2005/8/layout/cycle5"/>
    <dgm:cxn modelId="{953DE23C-DA9C-4E1C-9665-A8CB42F20A4D}" type="presParOf" srcId="{C41AC8AA-5428-4512-9E36-A050872A1808}" destId="{8A9404F2-A5E3-4E35-8532-BE5299F5A2E7}" srcOrd="6" destOrd="0" presId="urn:microsoft.com/office/officeart/2005/8/layout/cycle5"/>
    <dgm:cxn modelId="{BD58D2E6-C6A5-4075-BC52-6FCCFC88D403}" type="presParOf" srcId="{C41AC8AA-5428-4512-9E36-A050872A1808}" destId="{68839A7C-1ACF-427F-8B60-67B32F382553}" srcOrd="7" destOrd="0" presId="urn:microsoft.com/office/officeart/2005/8/layout/cycle5"/>
    <dgm:cxn modelId="{76D1FAC6-A93E-4F95-B636-453A1CE1156C}" type="presParOf" srcId="{C41AC8AA-5428-4512-9E36-A050872A1808}" destId="{CC1CBF17-7931-442B-9ABA-581B804AF694}" srcOrd="8" destOrd="0" presId="urn:microsoft.com/office/officeart/2005/8/layout/cycle5"/>
    <dgm:cxn modelId="{68AD31D1-3C57-40C5-8BF2-9B3E1B176266}" type="presParOf" srcId="{C41AC8AA-5428-4512-9E36-A050872A1808}" destId="{CF717077-7537-4F12-91A8-B72ED62DA466}" srcOrd="9" destOrd="0" presId="urn:microsoft.com/office/officeart/2005/8/layout/cycle5"/>
    <dgm:cxn modelId="{D1638F47-07E0-46A8-9D72-25AE649B2EAA}" type="presParOf" srcId="{C41AC8AA-5428-4512-9E36-A050872A1808}" destId="{3531BBAC-207B-4B16-90AD-1806ADA92DC0}" srcOrd="10" destOrd="0" presId="urn:microsoft.com/office/officeart/2005/8/layout/cycle5"/>
    <dgm:cxn modelId="{F07FE2A4-3E12-4CD9-BDF4-7B06CA5C567E}" type="presParOf" srcId="{C41AC8AA-5428-4512-9E36-A050872A1808}" destId="{61B1502A-9BC2-484F-987E-667D8DB3AF8F}" srcOrd="11" destOrd="0" presId="urn:microsoft.com/office/officeart/2005/8/layout/cycle5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3E435DB9-501B-4C26-8096-529B231A0B48}" type="doc">
      <dgm:prSet loTypeId="urn:microsoft.com/office/officeart/2005/8/layout/hProcess9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t-BR"/>
        </a:p>
      </dgm:t>
    </dgm:pt>
    <dgm:pt modelId="{8CF2EF98-F8A4-4F36-A118-E95C71B1B904}">
      <dgm:prSet phldrT="[Texto]" custT="1"/>
      <dgm:spPr/>
      <dgm:t>
        <a:bodyPr/>
        <a:lstStyle/>
        <a:p>
          <a:r>
            <a:rPr lang="pt-BR" sz="16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Simplificação do procedimento de autorização de Obras de Interesse de Terceiros </a:t>
          </a:r>
        </a:p>
        <a:p>
          <a:r>
            <a:rPr lang="pt-BR" sz="16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(Res. 5.405/17)</a:t>
          </a:r>
        </a:p>
      </dgm:t>
    </dgm:pt>
    <dgm:pt modelId="{F17EDF3A-6FF1-41B2-AC10-65B117538D48}" type="parTrans" cxnId="{831A2CE4-983E-4629-B222-65534965AD9C}">
      <dgm:prSet/>
      <dgm:spPr/>
      <dgm:t>
        <a:bodyPr/>
        <a:lstStyle/>
        <a:p>
          <a:endParaRPr lang="pt-BR"/>
        </a:p>
      </dgm:t>
    </dgm:pt>
    <dgm:pt modelId="{3C438EE1-3289-41B7-85D9-8F5195E94A28}" type="sibTrans" cxnId="{831A2CE4-983E-4629-B222-65534965AD9C}">
      <dgm:prSet/>
      <dgm:spPr/>
      <dgm:t>
        <a:bodyPr/>
        <a:lstStyle/>
        <a:p>
          <a:endParaRPr lang="pt-BR"/>
        </a:p>
      </dgm:t>
    </dgm:pt>
    <dgm:pt modelId="{456758C3-AB86-4B7C-8D58-DC05BE1E6478}">
      <dgm:prSet phldrT="[Texto]" custT="1"/>
      <dgm:spPr/>
      <dgm:t>
        <a:bodyPr/>
        <a:lstStyle/>
        <a:p>
          <a:r>
            <a:rPr lang="pt-BR" sz="1600" b="0" dirty="0">
              <a:latin typeface="Times New Roman" pitchFamily="18" charset="0"/>
              <a:cs typeface="Times New Roman" pitchFamily="18" charset="0"/>
            </a:rPr>
            <a:t>Simplificação do procedimento de autorização de Obras de Interesse da Concessionaria </a:t>
          </a:r>
        </a:p>
        <a:p>
          <a:r>
            <a:rPr lang="pt-BR" sz="1600" b="0" dirty="0">
              <a:latin typeface="Times New Roman" pitchFamily="18" charset="0"/>
              <a:cs typeface="Times New Roman" pitchFamily="18" charset="0"/>
            </a:rPr>
            <a:t>(Comunicado SUFER/ANTT)</a:t>
          </a:r>
          <a:endParaRPr lang="pt-BR" sz="1600" b="0" dirty="0">
            <a:solidFill>
              <a:schemeClr val="bg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823D0E1-1A79-4224-B4E6-0DC095185061}" type="parTrans" cxnId="{40F9178B-E478-4973-AA7F-C4F0FE6136DB}">
      <dgm:prSet/>
      <dgm:spPr/>
      <dgm:t>
        <a:bodyPr/>
        <a:lstStyle/>
        <a:p>
          <a:endParaRPr lang="pt-BR"/>
        </a:p>
      </dgm:t>
    </dgm:pt>
    <dgm:pt modelId="{FD595074-01A6-4428-836A-838C79430148}" type="sibTrans" cxnId="{40F9178B-E478-4973-AA7F-C4F0FE6136DB}">
      <dgm:prSet/>
      <dgm:spPr/>
      <dgm:t>
        <a:bodyPr/>
        <a:lstStyle/>
        <a:p>
          <a:endParaRPr lang="pt-BR"/>
        </a:p>
      </dgm:t>
    </dgm:pt>
    <dgm:pt modelId="{732CEF11-1DA1-46C3-A252-F42C8B2A6682}">
      <dgm:prSet phldrT="[Texto]" custT="1"/>
      <dgm:spPr/>
      <dgm:t>
        <a:bodyPr/>
        <a:lstStyle/>
        <a:p>
          <a:r>
            <a:rPr lang="pt-BR" sz="16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Desregulamentação do Plano Trienal de Investimento </a:t>
          </a:r>
        </a:p>
        <a:p>
          <a:r>
            <a:rPr lang="pt-BR" sz="16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(Res 5.443/17)</a:t>
          </a:r>
        </a:p>
      </dgm:t>
    </dgm:pt>
    <dgm:pt modelId="{69572AE9-0E81-4A27-8752-2529F1E848C9}" type="parTrans" cxnId="{55881C9B-A680-4EA2-B948-2F614FFF43C2}">
      <dgm:prSet/>
      <dgm:spPr/>
      <dgm:t>
        <a:bodyPr/>
        <a:lstStyle/>
        <a:p>
          <a:endParaRPr lang="pt-BR"/>
        </a:p>
      </dgm:t>
    </dgm:pt>
    <dgm:pt modelId="{2FB4E7EB-F5D4-41DA-B441-2733DC9052A9}" type="sibTrans" cxnId="{55881C9B-A680-4EA2-B948-2F614FFF43C2}">
      <dgm:prSet/>
      <dgm:spPr/>
      <dgm:t>
        <a:bodyPr/>
        <a:lstStyle/>
        <a:p>
          <a:endParaRPr lang="pt-BR"/>
        </a:p>
      </dgm:t>
    </dgm:pt>
    <dgm:pt modelId="{0B5BEB83-A18D-4900-BC70-8381D4F03B79}" type="pres">
      <dgm:prSet presAssocID="{3E435DB9-501B-4C26-8096-529B231A0B48}" presName="CompostProcess" presStyleCnt="0">
        <dgm:presLayoutVars>
          <dgm:dir/>
          <dgm:resizeHandles val="exact"/>
        </dgm:presLayoutVars>
      </dgm:prSet>
      <dgm:spPr/>
    </dgm:pt>
    <dgm:pt modelId="{FB321007-4793-4D66-8391-EC23CCF37C48}" type="pres">
      <dgm:prSet presAssocID="{3E435DB9-501B-4C26-8096-529B231A0B48}" presName="arrow" presStyleLbl="bgShp" presStyleIdx="0" presStyleCnt="1"/>
      <dgm:spPr/>
    </dgm:pt>
    <dgm:pt modelId="{B93F6C2B-F2AF-4E71-AC0A-7B36A03EF143}" type="pres">
      <dgm:prSet presAssocID="{3E435DB9-501B-4C26-8096-529B231A0B48}" presName="linearProcess" presStyleCnt="0"/>
      <dgm:spPr/>
    </dgm:pt>
    <dgm:pt modelId="{3F3329ED-F923-43B1-8476-5DD95ED08A31}" type="pres">
      <dgm:prSet presAssocID="{732CEF11-1DA1-46C3-A252-F42C8B2A6682}" presName="textNode" presStyleLbl="node1" presStyleIdx="0" presStyleCnt="3">
        <dgm:presLayoutVars>
          <dgm:bulletEnabled val="1"/>
        </dgm:presLayoutVars>
      </dgm:prSet>
      <dgm:spPr/>
    </dgm:pt>
    <dgm:pt modelId="{8214AB90-26C2-4ECC-894C-7C3819D6CB4F}" type="pres">
      <dgm:prSet presAssocID="{2FB4E7EB-F5D4-41DA-B441-2733DC9052A9}" presName="sibTrans" presStyleCnt="0"/>
      <dgm:spPr/>
    </dgm:pt>
    <dgm:pt modelId="{34513487-1D96-4526-BCC9-BB5575BA9DDB}" type="pres">
      <dgm:prSet presAssocID="{8CF2EF98-F8A4-4F36-A118-E95C71B1B904}" presName="textNode" presStyleLbl="node1" presStyleIdx="1" presStyleCnt="3">
        <dgm:presLayoutVars>
          <dgm:bulletEnabled val="1"/>
        </dgm:presLayoutVars>
      </dgm:prSet>
      <dgm:spPr/>
    </dgm:pt>
    <dgm:pt modelId="{4FB0C30D-693F-4EA1-ABE2-BE4219B5F810}" type="pres">
      <dgm:prSet presAssocID="{3C438EE1-3289-41B7-85D9-8F5195E94A28}" presName="sibTrans" presStyleCnt="0"/>
      <dgm:spPr/>
    </dgm:pt>
    <dgm:pt modelId="{53653BE9-BDE4-4D0B-99BF-2096BAFF3F3A}" type="pres">
      <dgm:prSet presAssocID="{456758C3-AB86-4B7C-8D58-DC05BE1E6478}" presName="textNode" presStyleLbl="node1" presStyleIdx="2" presStyleCnt="3">
        <dgm:presLayoutVars>
          <dgm:bulletEnabled val="1"/>
        </dgm:presLayoutVars>
      </dgm:prSet>
      <dgm:spPr/>
    </dgm:pt>
  </dgm:ptLst>
  <dgm:cxnLst>
    <dgm:cxn modelId="{58429C01-3E6A-4293-826B-6DE1A25556FC}" type="presOf" srcId="{3E435DB9-501B-4C26-8096-529B231A0B48}" destId="{0B5BEB83-A18D-4900-BC70-8381D4F03B79}" srcOrd="0" destOrd="0" presId="urn:microsoft.com/office/officeart/2005/8/layout/hProcess9"/>
    <dgm:cxn modelId="{EC719D10-9D22-44EE-9498-2FDF356D9B9D}" type="presOf" srcId="{732CEF11-1DA1-46C3-A252-F42C8B2A6682}" destId="{3F3329ED-F923-43B1-8476-5DD95ED08A31}" srcOrd="0" destOrd="0" presId="urn:microsoft.com/office/officeart/2005/8/layout/hProcess9"/>
    <dgm:cxn modelId="{40F9178B-E478-4973-AA7F-C4F0FE6136DB}" srcId="{3E435DB9-501B-4C26-8096-529B231A0B48}" destId="{456758C3-AB86-4B7C-8D58-DC05BE1E6478}" srcOrd="2" destOrd="0" parTransId="{6823D0E1-1A79-4224-B4E6-0DC095185061}" sibTransId="{FD595074-01A6-4428-836A-838C79430148}"/>
    <dgm:cxn modelId="{604CAA90-3BB7-49B9-814E-B66D0F6CC07D}" type="presOf" srcId="{456758C3-AB86-4B7C-8D58-DC05BE1E6478}" destId="{53653BE9-BDE4-4D0B-99BF-2096BAFF3F3A}" srcOrd="0" destOrd="0" presId="urn:microsoft.com/office/officeart/2005/8/layout/hProcess9"/>
    <dgm:cxn modelId="{55881C9B-A680-4EA2-B948-2F614FFF43C2}" srcId="{3E435DB9-501B-4C26-8096-529B231A0B48}" destId="{732CEF11-1DA1-46C3-A252-F42C8B2A6682}" srcOrd="0" destOrd="0" parTransId="{69572AE9-0E81-4A27-8752-2529F1E848C9}" sibTransId="{2FB4E7EB-F5D4-41DA-B441-2733DC9052A9}"/>
    <dgm:cxn modelId="{9C34FBD6-9F37-4C0E-9C5D-842678F3BC91}" type="presOf" srcId="{8CF2EF98-F8A4-4F36-A118-E95C71B1B904}" destId="{34513487-1D96-4526-BCC9-BB5575BA9DDB}" srcOrd="0" destOrd="0" presId="urn:microsoft.com/office/officeart/2005/8/layout/hProcess9"/>
    <dgm:cxn modelId="{831A2CE4-983E-4629-B222-65534965AD9C}" srcId="{3E435DB9-501B-4C26-8096-529B231A0B48}" destId="{8CF2EF98-F8A4-4F36-A118-E95C71B1B904}" srcOrd="1" destOrd="0" parTransId="{F17EDF3A-6FF1-41B2-AC10-65B117538D48}" sibTransId="{3C438EE1-3289-41B7-85D9-8F5195E94A28}"/>
    <dgm:cxn modelId="{C9E420EC-CDE9-411A-B6A7-DE6EE9CA5A89}" type="presParOf" srcId="{0B5BEB83-A18D-4900-BC70-8381D4F03B79}" destId="{FB321007-4793-4D66-8391-EC23CCF37C48}" srcOrd="0" destOrd="0" presId="urn:microsoft.com/office/officeart/2005/8/layout/hProcess9"/>
    <dgm:cxn modelId="{B92DE5B8-031C-499D-B267-5EF43F873C67}" type="presParOf" srcId="{0B5BEB83-A18D-4900-BC70-8381D4F03B79}" destId="{B93F6C2B-F2AF-4E71-AC0A-7B36A03EF143}" srcOrd="1" destOrd="0" presId="urn:microsoft.com/office/officeart/2005/8/layout/hProcess9"/>
    <dgm:cxn modelId="{21516E01-F792-4197-BF08-DEA5294B653E}" type="presParOf" srcId="{B93F6C2B-F2AF-4E71-AC0A-7B36A03EF143}" destId="{3F3329ED-F923-43B1-8476-5DD95ED08A31}" srcOrd="0" destOrd="0" presId="urn:microsoft.com/office/officeart/2005/8/layout/hProcess9"/>
    <dgm:cxn modelId="{882E36A7-6A90-45BC-9E73-2735883F06BB}" type="presParOf" srcId="{B93F6C2B-F2AF-4E71-AC0A-7B36A03EF143}" destId="{8214AB90-26C2-4ECC-894C-7C3819D6CB4F}" srcOrd="1" destOrd="0" presId="urn:microsoft.com/office/officeart/2005/8/layout/hProcess9"/>
    <dgm:cxn modelId="{DBBA5EB7-F1EC-45F6-9346-7A5814E09F5F}" type="presParOf" srcId="{B93F6C2B-F2AF-4E71-AC0A-7B36A03EF143}" destId="{34513487-1D96-4526-BCC9-BB5575BA9DDB}" srcOrd="2" destOrd="0" presId="urn:microsoft.com/office/officeart/2005/8/layout/hProcess9"/>
    <dgm:cxn modelId="{29B6E6C3-062A-41A2-98DB-053052271B24}" type="presParOf" srcId="{B93F6C2B-F2AF-4E71-AC0A-7B36A03EF143}" destId="{4FB0C30D-693F-4EA1-ABE2-BE4219B5F810}" srcOrd="3" destOrd="0" presId="urn:microsoft.com/office/officeart/2005/8/layout/hProcess9"/>
    <dgm:cxn modelId="{235C9FF6-B925-4935-8508-A1D07C7B5B6E}" type="presParOf" srcId="{B93F6C2B-F2AF-4E71-AC0A-7B36A03EF143}" destId="{53653BE9-BDE4-4D0B-99BF-2096BAFF3F3A}" srcOrd="4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3E435DB9-501B-4C26-8096-529B231A0B48}" type="doc">
      <dgm:prSet loTypeId="urn:microsoft.com/office/officeart/2008/layout/VerticalCurv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t-BR"/>
        </a:p>
      </dgm:t>
    </dgm:pt>
    <dgm:pt modelId="{8CF2EF98-F8A4-4F36-A118-E95C71B1B904}">
      <dgm:prSet phldrT="[Texto]" custT="1"/>
      <dgm:spPr/>
      <dgm:t>
        <a:bodyPr/>
        <a:lstStyle/>
        <a:p>
          <a:r>
            <a:rPr lang="pt-BR" sz="20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Gatilho de Investimento;</a:t>
          </a:r>
        </a:p>
      </dgm:t>
    </dgm:pt>
    <dgm:pt modelId="{F17EDF3A-6FF1-41B2-AC10-65B117538D48}" type="parTrans" cxnId="{831A2CE4-983E-4629-B222-65534965AD9C}">
      <dgm:prSet/>
      <dgm:spPr/>
      <dgm:t>
        <a:bodyPr/>
        <a:lstStyle/>
        <a:p>
          <a:endParaRPr lang="pt-BR"/>
        </a:p>
      </dgm:t>
    </dgm:pt>
    <dgm:pt modelId="{3C438EE1-3289-41B7-85D9-8F5195E94A28}" type="sibTrans" cxnId="{831A2CE4-983E-4629-B222-65534965AD9C}">
      <dgm:prSet/>
      <dgm:spPr/>
      <dgm:t>
        <a:bodyPr/>
        <a:lstStyle/>
        <a:p>
          <a:endParaRPr lang="pt-BR"/>
        </a:p>
      </dgm:t>
    </dgm:pt>
    <dgm:pt modelId="{456758C3-AB86-4B7C-8D58-DC05BE1E6478}">
      <dgm:prSet phldrT="[Texto]" custT="1"/>
      <dgm:spPr/>
      <dgm:t>
        <a:bodyPr/>
        <a:lstStyle/>
        <a:p>
          <a:r>
            <a:rPr lang="pt-BR" sz="2000" b="0" dirty="0">
              <a:latin typeface="Times New Roman" pitchFamily="18" charset="0"/>
              <a:cs typeface="Times New Roman" pitchFamily="18" charset="0"/>
            </a:rPr>
            <a:t>Investimentos Adicionais; </a:t>
          </a:r>
          <a:endParaRPr lang="pt-BR" sz="2000" b="0" dirty="0">
            <a:solidFill>
              <a:schemeClr val="bg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823D0E1-1A79-4224-B4E6-0DC095185061}" type="parTrans" cxnId="{40F9178B-E478-4973-AA7F-C4F0FE6136DB}">
      <dgm:prSet/>
      <dgm:spPr/>
      <dgm:t>
        <a:bodyPr/>
        <a:lstStyle/>
        <a:p>
          <a:endParaRPr lang="pt-BR"/>
        </a:p>
      </dgm:t>
    </dgm:pt>
    <dgm:pt modelId="{FD595074-01A6-4428-836A-838C79430148}" type="sibTrans" cxnId="{40F9178B-E478-4973-AA7F-C4F0FE6136DB}">
      <dgm:prSet/>
      <dgm:spPr/>
      <dgm:t>
        <a:bodyPr/>
        <a:lstStyle/>
        <a:p>
          <a:endParaRPr lang="pt-BR"/>
        </a:p>
      </dgm:t>
    </dgm:pt>
    <dgm:pt modelId="{732CEF11-1DA1-46C3-A252-F42C8B2A6682}">
      <dgm:prSet phldrT="[Texto]" custT="1"/>
      <dgm:spPr/>
      <dgm:t>
        <a:bodyPr/>
        <a:lstStyle/>
        <a:p>
          <a:r>
            <a:rPr lang="pt-BR" sz="20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Obras obrigatórias com prazo determinado;</a:t>
          </a:r>
        </a:p>
      </dgm:t>
    </dgm:pt>
    <dgm:pt modelId="{69572AE9-0E81-4A27-8752-2529F1E848C9}" type="parTrans" cxnId="{55881C9B-A680-4EA2-B948-2F614FFF43C2}">
      <dgm:prSet/>
      <dgm:spPr/>
      <dgm:t>
        <a:bodyPr/>
        <a:lstStyle/>
        <a:p>
          <a:endParaRPr lang="pt-BR"/>
        </a:p>
      </dgm:t>
    </dgm:pt>
    <dgm:pt modelId="{2FB4E7EB-F5D4-41DA-B441-2733DC9052A9}" type="sibTrans" cxnId="{55881C9B-A680-4EA2-B948-2F614FFF43C2}">
      <dgm:prSet/>
      <dgm:spPr/>
      <dgm:t>
        <a:bodyPr/>
        <a:lstStyle/>
        <a:p>
          <a:endParaRPr lang="pt-BR"/>
        </a:p>
      </dgm:t>
    </dgm:pt>
    <dgm:pt modelId="{32A23E38-8FE0-4673-BCB4-FC653F65C6DA}">
      <dgm:prSet phldrT="[Texto]" custT="1"/>
      <dgm:spPr/>
      <dgm:t>
        <a:bodyPr/>
        <a:lstStyle/>
        <a:p>
          <a:r>
            <a:rPr lang="pt-BR" sz="2000" b="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Regulação por resultados.</a:t>
          </a:r>
        </a:p>
      </dgm:t>
    </dgm:pt>
    <dgm:pt modelId="{D52051DB-2F7C-4B53-870F-2EC3629314FD}" type="parTrans" cxnId="{B0F6952D-1246-4E6F-B5C6-B5D240DE8D2F}">
      <dgm:prSet/>
      <dgm:spPr/>
      <dgm:t>
        <a:bodyPr/>
        <a:lstStyle/>
        <a:p>
          <a:endParaRPr lang="pt-BR"/>
        </a:p>
      </dgm:t>
    </dgm:pt>
    <dgm:pt modelId="{15B40478-47A1-48AB-95A9-9DC077073D2B}" type="sibTrans" cxnId="{B0F6952D-1246-4E6F-B5C6-B5D240DE8D2F}">
      <dgm:prSet/>
      <dgm:spPr/>
      <dgm:t>
        <a:bodyPr/>
        <a:lstStyle/>
        <a:p>
          <a:endParaRPr lang="pt-BR"/>
        </a:p>
      </dgm:t>
    </dgm:pt>
    <dgm:pt modelId="{1EDB79FE-B5C2-49EF-9820-1FE67C009209}">
      <dgm:prSet phldrT="[Texto]" custT="1"/>
      <dgm:spPr/>
      <dgm:t>
        <a:bodyPr/>
        <a:lstStyle/>
        <a:p>
          <a:r>
            <a:rPr lang="pt-BR" sz="2000" b="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Regras claras para a reversibilidade e indenização; e</a:t>
          </a:r>
        </a:p>
      </dgm:t>
    </dgm:pt>
    <dgm:pt modelId="{00C56E9A-5D15-4C6B-979F-769BC957B116}" type="parTrans" cxnId="{53CEFD09-C7B9-4455-84A2-09B416DB3137}">
      <dgm:prSet/>
      <dgm:spPr/>
      <dgm:t>
        <a:bodyPr/>
        <a:lstStyle/>
        <a:p>
          <a:endParaRPr lang="pt-BR"/>
        </a:p>
      </dgm:t>
    </dgm:pt>
    <dgm:pt modelId="{1329D9AA-764B-47DD-90FC-ABA73B685EFE}" type="sibTrans" cxnId="{53CEFD09-C7B9-4455-84A2-09B416DB3137}">
      <dgm:prSet/>
      <dgm:spPr/>
      <dgm:t>
        <a:bodyPr/>
        <a:lstStyle/>
        <a:p>
          <a:endParaRPr lang="pt-BR"/>
        </a:p>
      </dgm:t>
    </dgm:pt>
    <dgm:pt modelId="{4D4BCCB1-DB62-4B58-BC6B-7A5A21DD322E}" type="pres">
      <dgm:prSet presAssocID="{3E435DB9-501B-4C26-8096-529B231A0B48}" presName="Name0" presStyleCnt="0">
        <dgm:presLayoutVars>
          <dgm:chMax val="7"/>
          <dgm:chPref val="7"/>
          <dgm:dir/>
        </dgm:presLayoutVars>
      </dgm:prSet>
      <dgm:spPr/>
    </dgm:pt>
    <dgm:pt modelId="{3DFA783E-4296-44D0-9D62-41C359F4A1DC}" type="pres">
      <dgm:prSet presAssocID="{3E435DB9-501B-4C26-8096-529B231A0B48}" presName="Name1" presStyleCnt="0"/>
      <dgm:spPr/>
    </dgm:pt>
    <dgm:pt modelId="{8F1735D0-65CF-42A8-8FA9-85F99C3A838E}" type="pres">
      <dgm:prSet presAssocID="{3E435DB9-501B-4C26-8096-529B231A0B48}" presName="cycle" presStyleCnt="0"/>
      <dgm:spPr/>
    </dgm:pt>
    <dgm:pt modelId="{994B6F21-747C-4CB2-8FF7-F67009623976}" type="pres">
      <dgm:prSet presAssocID="{3E435DB9-501B-4C26-8096-529B231A0B48}" presName="srcNode" presStyleLbl="node1" presStyleIdx="0" presStyleCnt="5"/>
      <dgm:spPr/>
    </dgm:pt>
    <dgm:pt modelId="{3B1B07BA-7FB3-414A-AA96-4F9B307ABA4B}" type="pres">
      <dgm:prSet presAssocID="{3E435DB9-501B-4C26-8096-529B231A0B48}" presName="conn" presStyleLbl="parChTrans1D2" presStyleIdx="0" presStyleCnt="1"/>
      <dgm:spPr/>
    </dgm:pt>
    <dgm:pt modelId="{60906329-F747-48CA-AD8A-E9943FA4D677}" type="pres">
      <dgm:prSet presAssocID="{3E435DB9-501B-4C26-8096-529B231A0B48}" presName="extraNode" presStyleLbl="node1" presStyleIdx="0" presStyleCnt="5"/>
      <dgm:spPr/>
    </dgm:pt>
    <dgm:pt modelId="{B7D862CE-54FF-41DD-B6E9-C82863DB1139}" type="pres">
      <dgm:prSet presAssocID="{3E435DB9-501B-4C26-8096-529B231A0B48}" presName="dstNode" presStyleLbl="node1" presStyleIdx="0" presStyleCnt="5"/>
      <dgm:spPr/>
    </dgm:pt>
    <dgm:pt modelId="{62EF1298-4A96-40B7-ABDE-1CD76314A05E}" type="pres">
      <dgm:prSet presAssocID="{732CEF11-1DA1-46C3-A252-F42C8B2A6682}" presName="text_1" presStyleLbl="node1" presStyleIdx="0" presStyleCnt="5">
        <dgm:presLayoutVars>
          <dgm:bulletEnabled val="1"/>
        </dgm:presLayoutVars>
      </dgm:prSet>
      <dgm:spPr/>
    </dgm:pt>
    <dgm:pt modelId="{EF193125-1120-497B-98FA-578A4FC442F6}" type="pres">
      <dgm:prSet presAssocID="{732CEF11-1DA1-46C3-A252-F42C8B2A6682}" presName="accent_1" presStyleCnt="0"/>
      <dgm:spPr/>
    </dgm:pt>
    <dgm:pt modelId="{4103FD5E-F964-4167-9725-703331677D56}" type="pres">
      <dgm:prSet presAssocID="{732CEF11-1DA1-46C3-A252-F42C8B2A6682}" presName="accentRepeatNode" presStyleLbl="solidFgAcc1" presStyleIdx="0" presStyleCnt="5"/>
      <dgm:spPr/>
    </dgm:pt>
    <dgm:pt modelId="{3980EBB1-462A-48EE-BBD5-D1B40FE287E3}" type="pres">
      <dgm:prSet presAssocID="{8CF2EF98-F8A4-4F36-A118-E95C71B1B904}" presName="text_2" presStyleLbl="node1" presStyleIdx="1" presStyleCnt="5">
        <dgm:presLayoutVars>
          <dgm:bulletEnabled val="1"/>
        </dgm:presLayoutVars>
      </dgm:prSet>
      <dgm:spPr/>
    </dgm:pt>
    <dgm:pt modelId="{C75D8191-20D0-4659-8950-429BE42EAD08}" type="pres">
      <dgm:prSet presAssocID="{8CF2EF98-F8A4-4F36-A118-E95C71B1B904}" presName="accent_2" presStyleCnt="0"/>
      <dgm:spPr/>
    </dgm:pt>
    <dgm:pt modelId="{6C223CB0-4303-4EAE-826C-FBB56AC69E99}" type="pres">
      <dgm:prSet presAssocID="{8CF2EF98-F8A4-4F36-A118-E95C71B1B904}" presName="accentRepeatNode" presStyleLbl="solidFgAcc1" presStyleIdx="1" presStyleCnt="5"/>
      <dgm:spPr/>
    </dgm:pt>
    <dgm:pt modelId="{DAC75D37-95F1-49D7-8C03-9D1720302AA7}" type="pres">
      <dgm:prSet presAssocID="{456758C3-AB86-4B7C-8D58-DC05BE1E6478}" presName="text_3" presStyleLbl="node1" presStyleIdx="2" presStyleCnt="5">
        <dgm:presLayoutVars>
          <dgm:bulletEnabled val="1"/>
        </dgm:presLayoutVars>
      </dgm:prSet>
      <dgm:spPr/>
    </dgm:pt>
    <dgm:pt modelId="{DB52BBD8-8047-4075-A0D9-9912184519E1}" type="pres">
      <dgm:prSet presAssocID="{456758C3-AB86-4B7C-8D58-DC05BE1E6478}" presName="accent_3" presStyleCnt="0"/>
      <dgm:spPr/>
    </dgm:pt>
    <dgm:pt modelId="{915BC889-ABE3-405C-A86A-55A371E8C4BF}" type="pres">
      <dgm:prSet presAssocID="{456758C3-AB86-4B7C-8D58-DC05BE1E6478}" presName="accentRepeatNode" presStyleLbl="solidFgAcc1" presStyleIdx="2" presStyleCnt="5"/>
      <dgm:spPr/>
    </dgm:pt>
    <dgm:pt modelId="{E8A6B79B-FCFB-4C54-A163-7DAF80A3989F}" type="pres">
      <dgm:prSet presAssocID="{1EDB79FE-B5C2-49EF-9820-1FE67C009209}" presName="text_4" presStyleLbl="node1" presStyleIdx="3" presStyleCnt="5">
        <dgm:presLayoutVars>
          <dgm:bulletEnabled val="1"/>
        </dgm:presLayoutVars>
      </dgm:prSet>
      <dgm:spPr/>
    </dgm:pt>
    <dgm:pt modelId="{C1D7D4EE-CAD9-4432-B06F-E6C0D5CEB3F4}" type="pres">
      <dgm:prSet presAssocID="{1EDB79FE-B5C2-49EF-9820-1FE67C009209}" presName="accent_4" presStyleCnt="0"/>
      <dgm:spPr/>
    </dgm:pt>
    <dgm:pt modelId="{DDC0510E-E872-46C5-A69E-2A2A7851C657}" type="pres">
      <dgm:prSet presAssocID="{1EDB79FE-B5C2-49EF-9820-1FE67C009209}" presName="accentRepeatNode" presStyleLbl="solidFgAcc1" presStyleIdx="3" presStyleCnt="5"/>
      <dgm:spPr/>
    </dgm:pt>
    <dgm:pt modelId="{FD82496C-ECDE-4EE0-9837-4E90AA2D9CF9}" type="pres">
      <dgm:prSet presAssocID="{32A23E38-8FE0-4673-BCB4-FC653F65C6DA}" presName="text_5" presStyleLbl="node1" presStyleIdx="4" presStyleCnt="5">
        <dgm:presLayoutVars>
          <dgm:bulletEnabled val="1"/>
        </dgm:presLayoutVars>
      </dgm:prSet>
      <dgm:spPr/>
    </dgm:pt>
    <dgm:pt modelId="{9242188D-BBA6-4524-8F20-25C6EC347FD1}" type="pres">
      <dgm:prSet presAssocID="{32A23E38-8FE0-4673-BCB4-FC653F65C6DA}" presName="accent_5" presStyleCnt="0"/>
      <dgm:spPr/>
    </dgm:pt>
    <dgm:pt modelId="{39EB0844-FD67-4453-BB76-E9C42FA4993F}" type="pres">
      <dgm:prSet presAssocID="{32A23E38-8FE0-4673-BCB4-FC653F65C6DA}" presName="accentRepeatNode" presStyleLbl="solidFgAcc1" presStyleIdx="4" presStyleCnt="5"/>
      <dgm:spPr/>
    </dgm:pt>
  </dgm:ptLst>
  <dgm:cxnLst>
    <dgm:cxn modelId="{53CEFD09-C7B9-4455-84A2-09B416DB3137}" srcId="{3E435DB9-501B-4C26-8096-529B231A0B48}" destId="{1EDB79FE-B5C2-49EF-9820-1FE67C009209}" srcOrd="3" destOrd="0" parTransId="{00C56E9A-5D15-4C6B-979F-769BC957B116}" sibTransId="{1329D9AA-764B-47DD-90FC-ABA73B685EFE}"/>
    <dgm:cxn modelId="{604F5A1C-5492-4344-BE20-D90AC303CE19}" type="presOf" srcId="{2FB4E7EB-F5D4-41DA-B441-2733DC9052A9}" destId="{3B1B07BA-7FB3-414A-AA96-4F9B307ABA4B}" srcOrd="0" destOrd="0" presId="urn:microsoft.com/office/officeart/2008/layout/VerticalCurvedList"/>
    <dgm:cxn modelId="{B0F6952D-1246-4E6F-B5C6-B5D240DE8D2F}" srcId="{3E435DB9-501B-4C26-8096-529B231A0B48}" destId="{32A23E38-8FE0-4673-BCB4-FC653F65C6DA}" srcOrd="4" destOrd="0" parTransId="{D52051DB-2F7C-4B53-870F-2EC3629314FD}" sibTransId="{15B40478-47A1-48AB-95A9-9DC077073D2B}"/>
    <dgm:cxn modelId="{6D34FF37-C40A-401B-9733-855EE48773B6}" type="presOf" srcId="{456758C3-AB86-4B7C-8D58-DC05BE1E6478}" destId="{DAC75D37-95F1-49D7-8C03-9D1720302AA7}" srcOrd="0" destOrd="0" presId="urn:microsoft.com/office/officeart/2008/layout/VerticalCurvedList"/>
    <dgm:cxn modelId="{68CB864C-F971-4B49-8D2A-6C13C1D5F74C}" type="presOf" srcId="{8CF2EF98-F8A4-4F36-A118-E95C71B1B904}" destId="{3980EBB1-462A-48EE-BBD5-D1B40FE287E3}" srcOrd="0" destOrd="0" presId="urn:microsoft.com/office/officeart/2008/layout/VerticalCurvedList"/>
    <dgm:cxn modelId="{4E729277-6591-4AE2-BC33-E2D23024464F}" type="presOf" srcId="{1EDB79FE-B5C2-49EF-9820-1FE67C009209}" destId="{E8A6B79B-FCFB-4C54-A163-7DAF80A3989F}" srcOrd="0" destOrd="0" presId="urn:microsoft.com/office/officeart/2008/layout/VerticalCurvedList"/>
    <dgm:cxn modelId="{78F6B089-F099-4FEB-9B6B-F576CEF4102E}" type="presOf" srcId="{732CEF11-1DA1-46C3-A252-F42C8B2A6682}" destId="{62EF1298-4A96-40B7-ABDE-1CD76314A05E}" srcOrd="0" destOrd="0" presId="urn:microsoft.com/office/officeart/2008/layout/VerticalCurvedList"/>
    <dgm:cxn modelId="{40F9178B-E478-4973-AA7F-C4F0FE6136DB}" srcId="{3E435DB9-501B-4C26-8096-529B231A0B48}" destId="{456758C3-AB86-4B7C-8D58-DC05BE1E6478}" srcOrd="2" destOrd="0" parTransId="{6823D0E1-1A79-4224-B4E6-0DC095185061}" sibTransId="{FD595074-01A6-4428-836A-838C79430148}"/>
    <dgm:cxn modelId="{55881C9B-A680-4EA2-B948-2F614FFF43C2}" srcId="{3E435DB9-501B-4C26-8096-529B231A0B48}" destId="{732CEF11-1DA1-46C3-A252-F42C8B2A6682}" srcOrd="0" destOrd="0" parTransId="{69572AE9-0E81-4A27-8752-2529F1E848C9}" sibTransId="{2FB4E7EB-F5D4-41DA-B441-2733DC9052A9}"/>
    <dgm:cxn modelId="{2B80E0AD-D027-423F-8585-01D76BCF9B64}" type="presOf" srcId="{3E435DB9-501B-4C26-8096-529B231A0B48}" destId="{4D4BCCB1-DB62-4B58-BC6B-7A5A21DD322E}" srcOrd="0" destOrd="0" presId="urn:microsoft.com/office/officeart/2008/layout/VerticalCurvedList"/>
    <dgm:cxn modelId="{831A2CE4-983E-4629-B222-65534965AD9C}" srcId="{3E435DB9-501B-4C26-8096-529B231A0B48}" destId="{8CF2EF98-F8A4-4F36-A118-E95C71B1B904}" srcOrd="1" destOrd="0" parTransId="{F17EDF3A-6FF1-41B2-AC10-65B117538D48}" sibTransId="{3C438EE1-3289-41B7-85D9-8F5195E94A28}"/>
    <dgm:cxn modelId="{A34D8AFF-D6BC-44AE-BECB-9ACED760C7BA}" type="presOf" srcId="{32A23E38-8FE0-4673-BCB4-FC653F65C6DA}" destId="{FD82496C-ECDE-4EE0-9837-4E90AA2D9CF9}" srcOrd="0" destOrd="0" presId="urn:microsoft.com/office/officeart/2008/layout/VerticalCurvedList"/>
    <dgm:cxn modelId="{0861CC06-6687-4C92-B682-5A2FA7F31B08}" type="presParOf" srcId="{4D4BCCB1-DB62-4B58-BC6B-7A5A21DD322E}" destId="{3DFA783E-4296-44D0-9D62-41C359F4A1DC}" srcOrd="0" destOrd="0" presId="urn:microsoft.com/office/officeart/2008/layout/VerticalCurvedList"/>
    <dgm:cxn modelId="{5A6EA183-78A2-4C3A-9825-8E023CBF81CF}" type="presParOf" srcId="{3DFA783E-4296-44D0-9D62-41C359F4A1DC}" destId="{8F1735D0-65CF-42A8-8FA9-85F99C3A838E}" srcOrd="0" destOrd="0" presId="urn:microsoft.com/office/officeart/2008/layout/VerticalCurvedList"/>
    <dgm:cxn modelId="{7E60F249-1CD3-45DB-B037-EDDCB0BBC666}" type="presParOf" srcId="{8F1735D0-65CF-42A8-8FA9-85F99C3A838E}" destId="{994B6F21-747C-4CB2-8FF7-F67009623976}" srcOrd="0" destOrd="0" presId="urn:microsoft.com/office/officeart/2008/layout/VerticalCurvedList"/>
    <dgm:cxn modelId="{0C45AA1D-4D83-44D1-B0CF-1001D5507A66}" type="presParOf" srcId="{8F1735D0-65CF-42A8-8FA9-85F99C3A838E}" destId="{3B1B07BA-7FB3-414A-AA96-4F9B307ABA4B}" srcOrd="1" destOrd="0" presId="urn:microsoft.com/office/officeart/2008/layout/VerticalCurvedList"/>
    <dgm:cxn modelId="{4F1527EE-21BA-4FF1-81C2-0EADA0ED3363}" type="presParOf" srcId="{8F1735D0-65CF-42A8-8FA9-85F99C3A838E}" destId="{60906329-F747-48CA-AD8A-E9943FA4D677}" srcOrd="2" destOrd="0" presId="urn:microsoft.com/office/officeart/2008/layout/VerticalCurvedList"/>
    <dgm:cxn modelId="{238670C5-74D6-4B8A-BB61-98B79A1A03F7}" type="presParOf" srcId="{8F1735D0-65CF-42A8-8FA9-85F99C3A838E}" destId="{B7D862CE-54FF-41DD-B6E9-C82863DB1139}" srcOrd="3" destOrd="0" presId="urn:microsoft.com/office/officeart/2008/layout/VerticalCurvedList"/>
    <dgm:cxn modelId="{5EEECE49-CED1-499D-BFD8-10B349ECD0C1}" type="presParOf" srcId="{3DFA783E-4296-44D0-9D62-41C359F4A1DC}" destId="{62EF1298-4A96-40B7-ABDE-1CD76314A05E}" srcOrd="1" destOrd="0" presId="urn:microsoft.com/office/officeart/2008/layout/VerticalCurvedList"/>
    <dgm:cxn modelId="{72FBA454-8335-4D8D-B3EB-B3BF768B7722}" type="presParOf" srcId="{3DFA783E-4296-44D0-9D62-41C359F4A1DC}" destId="{EF193125-1120-497B-98FA-578A4FC442F6}" srcOrd="2" destOrd="0" presId="urn:microsoft.com/office/officeart/2008/layout/VerticalCurvedList"/>
    <dgm:cxn modelId="{6EC61186-6275-48D6-B38F-99B5C1EDD1A9}" type="presParOf" srcId="{EF193125-1120-497B-98FA-578A4FC442F6}" destId="{4103FD5E-F964-4167-9725-703331677D56}" srcOrd="0" destOrd="0" presId="urn:microsoft.com/office/officeart/2008/layout/VerticalCurvedList"/>
    <dgm:cxn modelId="{C8C102C8-DB08-41E0-A908-9E76299DD64A}" type="presParOf" srcId="{3DFA783E-4296-44D0-9D62-41C359F4A1DC}" destId="{3980EBB1-462A-48EE-BBD5-D1B40FE287E3}" srcOrd="3" destOrd="0" presId="urn:microsoft.com/office/officeart/2008/layout/VerticalCurvedList"/>
    <dgm:cxn modelId="{B471351C-0BC7-4027-A0D5-111084AE180E}" type="presParOf" srcId="{3DFA783E-4296-44D0-9D62-41C359F4A1DC}" destId="{C75D8191-20D0-4659-8950-429BE42EAD08}" srcOrd="4" destOrd="0" presId="urn:microsoft.com/office/officeart/2008/layout/VerticalCurvedList"/>
    <dgm:cxn modelId="{F3921E0C-FF84-4064-AAC3-DAE8F939242D}" type="presParOf" srcId="{C75D8191-20D0-4659-8950-429BE42EAD08}" destId="{6C223CB0-4303-4EAE-826C-FBB56AC69E99}" srcOrd="0" destOrd="0" presId="urn:microsoft.com/office/officeart/2008/layout/VerticalCurvedList"/>
    <dgm:cxn modelId="{302E0E1D-D242-48AE-BE77-FE0ED1EB1459}" type="presParOf" srcId="{3DFA783E-4296-44D0-9D62-41C359F4A1DC}" destId="{DAC75D37-95F1-49D7-8C03-9D1720302AA7}" srcOrd="5" destOrd="0" presId="urn:microsoft.com/office/officeart/2008/layout/VerticalCurvedList"/>
    <dgm:cxn modelId="{783BF554-4AB2-45B5-B8D0-80922086FB26}" type="presParOf" srcId="{3DFA783E-4296-44D0-9D62-41C359F4A1DC}" destId="{DB52BBD8-8047-4075-A0D9-9912184519E1}" srcOrd="6" destOrd="0" presId="urn:microsoft.com/office/officeart/2008/layout/VerticalCurvedList"/>
    <dgm:cxn modelId="{43E66FCB-C64A-4713-A768-0A51C7D5EC97}" type="presParOf" srcId="{DB52BBD8-8047-4075-A0D9-9912184519E1}" destId="{915BC889-ABE3-405C-A86A-55A371E8C4BF}" srcOrd="0" destOrd="0" presId="urn:microsoft.com/office/officeart/2008/layout/VerticalCurvedList"/>
    <dgm:cxn modelId="{71111DA9-6544-48BD-84C7-C6B53F824FE6}" type="presParOf" srcId="{3DFA783E-4296-44D0-9D62-41C359F4A1DC}" destId="{E8A6B79B-FCFB-4C54-A163-7DAF80A3989F}" srcOrd="7" destOrd="0" presId="urn:microsoft.com/office/officeart/2008/layout/VerticalCurvedList"/>
    <dgm:cxn modelId="{ECAA2C8B-8C1B-41EA-B67E-05BE72EEEBED}" type="presParOf" srcId="{3DFA783E-4296-44D0-9D62-41C359F4A1DC}" destId="{C1D7D4EE-CAD9-4432-B06F-E6C0D5CEB3F4}" srcOrd="8" destOrd="0" presId="urn:microsoft.com/office/officeart/2008/layout/VerticalCurvedList"/>
    <dgm:cxn modelId="{A7E22098-F8FC-4779-A88E-C6FB6251EF24}" type="presParOf" srcId="{C1D7D4EE-CAD9-4432-B06F-E6C0D5CEB3F4}" destId="{DDC0510E-E872-46C5-A69E-2A2A7851C657}" srcOrd="0" destOrd="0" presId="urn:microsoft.com/office/officeart/2008/layout/VerticalCurvedList"/>
    <dgm:cxn modelId="{BA77FB60-FE6D-4D3F-9466-65D656B5E4F4}" type="presParOf" srcId="{3DFA783E-4296-44D0-9D62-41C359F4A1DC}" destId="{FD82496C-ECDE-4EE0-9837-4E90AA2D9CF9}" srcOrd="9" destOrd="0" presId="urn:microsoft.com/office/officeart/2008/layout/VerticalCurvedList"/>
    <dgm:cxn modelId="{90D775FB-FA1F-4C62-9C67-7C8B730B2E15}" type="presParOf" srcId="{3DFA783E-4296-44D0-9D62-41C359F4A1DC}" destId="{9242188D-BBA6-4524-8F20-25C6EC347FD1}" srcOrd="10" destOrd="0" presId="urn:microsoft.com/office/officeart/2008/layout/VerticalCurvedList"/>
    <dgm:cxn modelId="{E040AE49-E0F7-4D3E-8E5B-68FE210125D2}" type="presParOf" srcId="{9242188D-BBA6-4524-8F20-25C6EC347FD1}" destId="{39EB0844-FD67-4453-BB76-E9C42FA4993F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3E435DB9-501B-4C26-8096-529B231A0B48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t-BR"/>
        </a:p>
      </dgm:t>
    </dgm:pt>
    <dgm:pt modelId="{732CEF11-1DA1-46C3-A252-F42C8B2A6682}">
      <dgm:prSet phldrT="[Texto]" custT="1"/>
      <dgm:spPr/>
      <dgm:t>
        <a:bodyPr/>
        <a:lstStyle/>
        <a:p>
          <a:r>
            <a:rPr lang="pt-BR" sz="1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Definição clara do escopo das obras;</a:t>
          </a:r>
        </a:p>
      </dgm:t>
    </dgm:pt>
    <dgm:pt modelId="{69572AE9-0E81-4A27-8752-2529F1E848C9}" type="parTrans" cxnId="{55881C9B-A680-4EA2-B948-2F614FFF43C2}">
      <dgm:prSet/>
      <dgm:spPr/>
      <dgm:t>
        <a:bodyPr/>
        <a:lstStyle/>
        <a:p>
          <a:endParaRPr lang="pt-BR"/>
        </a:p>
      </dgm:t>
    </dgm:pt>
    <dgm:pt modelId="{2FB4E7EB-F5D4-41DA-B441-2733DC9052A9}" type="sibTrans" cxnId="{55881C9B-A680-4EA2-B948-2F614FFF43C2}">
      <dgm:prSet/>
      <dgm:spPr/>
      <dgm:t>
        <a:bodyPr/>
        <a:lstStyle/>
        <a:p>
          <a:endParaRPr lang="pt-BR"/>
        </a:p>
      </dgm:t>
    </dgm:pt>
    <dgm:pt modelId="{DDB04E2E-6556-47FB-80ED-D8A580AE51CD}">
      <dgm:prSet phldrT="[Texto]" custT="1"/>
      <dgm:spPr/>
      <dgm:t>
        <a:bodyPr/>
        <a:lstStyle/>
        <a:p>
          <a:r>
            <a:rPr lang="pt-BR" sz="1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Risco de variação de preços e quantidades, alocado à concessionária;</a:t>
          </a:r>
        </a:p>
      </dgm:t>
    </dgm:pt>
    <dgm:pt modelId="{FD966E00-5F09-466A-AC9E-AD9D6BBAC8D8}" type="parTrans" cxnId="{BA963DF5-1C49-41E0-BCB7-4AA33EC4E1BF}">
      <dgm:prSet/>
      <dgm:spPr/>
      <dgm:t>
        <a:bodyPr/>
        <a:lstStyle/>
        <a:p>
          <a:endParaRPr lang="pt-BR"/>
        </a:p>
      </dgm:t>
    </dgm:pt>
    <dgm:pt modelId="{6B3AA887-C0EB-4D8C-A7BF-6DC3C206EA65}" type="sibTrans" cxnId="{BA963DF5-1C49-41E0-BCB7-4AA33EC4E1BF}">
      <dgm:prSet/>
      <dgm:spPr/>
      <dgm:t>
        <a:bodyPr/>
        <a:lstStyle/>
        <a:p>
          <a:endParaRPr lang="pt-BR"/>
        </a:p>
      </dgm:t>
    </dgm:pt>
    <dgm:pt modelId="{1E1D5C3B-389E-47B8-B438-17C0268B635B}">
      <dgm:prSet phldrT="[Texto]" custT="1"/>
      <dgm:spPr/>
      <dgm:t>
        <a:bodyPr/>
        <a:lstStyle/>
        <a:p>
          <a:r>
            <a:rPr lang="pt-BR" sz="1800" b="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Projeto e orçamento analisado pela ANTT previamente à assinatura do contrato; e</a:t>
          </a:r>
        </a:p>
      </dgm:t>
    </dgm:pt>
    <dgm:pt modelId="{FBE5683D-9E00-41EA-A501-EB83FEC67231}" type="parTrans" cxnId="{E1E4E4BA-0D87-4925-BE54-14F3A4B65690}">
      <dgm:prSet/>
      <dgm:spPr/>
      <dgm:t>
        <a:bodyPr/>
        <a:lstStyle/>
        <a:p>
          <a:endParaRPr lang="pt-BR"/>
        </a:p>
      </dgm:t>
    </dgm:pt>
    <dgm:pt modelId="{05400E71-709E-4433-BA4C-36CBD2AA34C1}" type="sibTrans" cxnId="{E1E4E4BA-0D87-4925-BE54-14F3A4B65690}">
      <dgm:prSet/>
      <dgm:spPr/>
      <dgm:t>
        <a:bodyPr/>
        <a:lstStyle/>
        <a:p>
          <a:endParaRPr lang="pt-BR"/>
        </a:p>
      </dgm:t>
    </dgm:pt>
    <dgm:pt modelId="{C389F02F-DB1B-4CBA-8239-9B4C721E4026}">
      <dgm:prSet phldrT="[Texto]" custT="1"/>
      <dgm:spPr/>
      <dgm:t>
        <a:bodyPr/>
        <a:lstStyle/>
        <a:p>
          <a:r>
            <a:rPr lang="pt-BR" sz="1600" b="0" dirty="0">
              <a:latin typeface="Times New Roman" pitchFamily="18" charset="0"/>
              <a:cs typeface="Times New Roman" pitchFamily="18" charset="0"/>
            </a:rPr>
            <a:t>Em caso de atraso ou descumprimento: aplica-se a penalidade e reequilibra-se o contrato (Acréscimo à Outorga).</a:t>
          </a:r>
          <a:endParaRPr lang="pt-BR" sz="1600" b="0" dirty="0">
            <a:solidFill>
              <a:schemeClr val="bg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2D11625-2565-4BDC-BC17-2E76017B23B3}" type="parTrans" cxnId="{B5347974-F5B4-4E84-B0C3-7307DD5D56F6}">
      <dgm:prSet/>
      <dgm:spPr/>
      <dgm:t>
        <a:bodyPr/>
        <a:lstStyle/>
        <a:p>
          <a:endParaRPr lang="pt-BR"/>
        </a:p>
      </dgm:t>
    </dgm:pt>
    <dgm:pt modelId="{2824818B-19F6-40EC-863F-95D5319CADB6}" type="sibTrans" cxnId="{B5347974-F5B4-4E84-B0C3-7307DD5D56F6}">
      <dgm:prSet/>
      <dgm:spPr/>
      <dgm:t>
        <a:bodyPr/>
        <a:lstStyle/>
        <a:p>
          <a:endParaRPr lang="pt-BR"/>
        </a:p>
      </dgm:t>
    </dgm:pt>
    <dgm:pt modelId="{B1CE58B6-A24D-4719-A5F8-736E7D4C97E7}" type="pres">
      <dgm:prSet presAssocID="{3E435DB9-501B-4C26-8096-529B231A0B48}" presName="linear" presStyleCnt="0">
        <dgm:presLayoutVars>
          <dgm:dir/>
          <dgm:animLvl val="lvl"/>
          <dgm:resizeHandles val="exact"/>
        </dgm:presLayoutVars>
      </dgm:prSet>
      <dgm:spPr/>
    </dgm:pt>
    <dgm:pt modelId="{96FA258E-5B2D-485F-A3C4-5810993307F7}" type="pres">
      <dgm:prSet presAssocID="{732CEF11-1DA1-46C3-A252-F42C8B2A6682}" presName="parentLin" presStyleCnt="0"/>
      <dgm:spPr/>
    </dgm:pt>
    <dgm:pt modelId="{966580C3-CFEA-4DA3-A375-F520CC5F2FC6}" type="pres">
      <dgm:prSet presAssocID="{732CEF11-1DA1-46C3-A252-F42C8B2A6682}" presName="parentLeftMargin" presStyleLbl="node1" presStyleIdx="0" presStyleCnt="4"/>
      <dgm:spPr/>
    </dgm:pt>
    <dgm:pt modelId="{7C35AB7F-BF90-426E-B020-283DB5309278}" type="pres">
      <dgm:prSet presAssocID="{732CEF11-1DA1-46C3-A252-F42C8B2A6682}" presName="parentText" presStyleLbl="node1" presStyleIdx="0" presStyleCnt="4">
        <dgm:presLayoutVars>
          <dgm:chMax val="0"/>
          <dgm:bulletEnabled val="1"/>
        </dgm:presLayoutVars>
      </dgm:prSet>
      <dgm:spPr/>
    </dgm:pt>
    <dgm:pt modelId="{EC43B34E-9F9B-458C-A3DA-FC33F28B0694}" type="pres">
      <dgm:prSet presAssocID="{732CEF11-1DA1-46C3-A252-F42C8B2A6682}" presName="negativeSpace" presStyleCnt="0"/>
      <dgm:spPr/>
    </dgm:pt>
    <dgm:pt modelId="{0B2F8C7B-6921-4BFB-81F9-DE68177FFB24}" type="pres">
      <dgm:prSet presAssocID="{732CEF11-1DA1-46C3-A252-F42C8B2A6682}" presName="childText" presStyleLbl="conFgAcc1" presStyleIdx="0" presStyleCnt="4">
        <dgm:presLayoutVars>
          <dgm:bulletEnabled val="1"/>
        </dgm:presLayoutVars>
      </dgm:prSet>
      <dgm:spPr/>
    </dgm:pt>
    <dgm:pt modelId="{AE728B3A-FF74-4148-B75A-4438364625A9}" type="pres">
      <dgm:prSet presAssocID="{2FB4E7EB-F5D4-41DA-B441-2733DC9052A9}" presName="spaceBetweenRectangles" presStyleCnt="0"/>
      <dgm:spPr/>
    </dgm:pt>
    <dgm:pt modelId="{4EEAF65C-663F-400D-BC76-1A840FBFDC86}" type="pres">
      <dgm:prSet presAssocID="{DDB04E2E-6556-47FB-80ED-D8A580AE51CD}" presName="parentLin" presStyleCnt="0"/>
      <dgm:spPr/>
    </dgm:pt>
    <dgm:pt modelId="{FCB92188-E5EC-4644-A25C-A4F4DE35C728}" type="pres">
      <dgm:prSet presAssocID="{DDB04E2E-6556-47FB-80ED-D8A580AE51CD}" presName="parentLeftMargin" presStyleLbl="node1" presStyleIdx="0" presStyleCnt="4"/>
      <dgm:spPr/>
    </dgm:pt>
    <dgm:pt modelId="{1689551C-4BCC-44A2-9CF3-181942FAE867}" type="pres">
      <dgm:prSet presAssocID="{DDB04E2E-6556-47FB-80ED-D8A580AE51CD}" presName="parentText" presStyleLbl="node1" presStyleIdx="1" presStyleCnt="4">
        <dgm:presLayoutVars>
          <dgm:chMax val="0"/>
          <dgm:bulletEnabled val="1"/>
        </dgm:presLayoutVars>
      </dgm:prSet>
      <dgm:spPr/>
    </dgm:pt>
    <dgm:pt modelId="{5CBAF4CB-B5AA-4161-AEA8-D86AC514DBFA}" type="pres">
      <dgm:prSet presAssocID="{DDB04E2E-6556-47FB-80ED-D8A580AE51CD}" presName="negativeSpace" presStyleCnt="0"/>
      <dgm:spPr/>
    </dgm:pt>
    <dgm:pt modelId="{283850E2-F154-43AC-B356-446BEB5EA05A}" type="pres">
      <dgm:prSet presAssocID="{DDB04E2E-6556-47FB-80ED-D8A580AE51CD}" presName="childText" presStyleLbl="conFgAcc1" presStyleIdx="1" presStyleCnt="4">
        <dgm:presLayoutVars>
          <dgm:bulletEnabled val="1"/>
        </dgm:presLayoutVars>
      </dgm:prSet>
      <dgm:spPr/>
    </dgm:pt>
    <dgm:pt modelId="{77F745B2-2516-4947-8250-ED808DA96D1A}" type="pres">
      <dgm:prSet presAssocID="{6B3AA887-C0EB-4D8C-A7BF-6DC3C206EA65}" presName="spaceBetweenRectangles" presStyleCnt="0"/>
      <dgm:spPr/>
    </dgm:pt>
    <dgm:pt modelId="{0541507D-0C12-4187-A621-F529A331B115}" type="pres">
      <dgm:prSet presAssocID="{1E1D5C3B-389E-47B8-B438-17C0268B635B}" presName="parentLin" presStyleCnt="0"/>
      <dgm:spPr/>
    </dgm:pt>
    <dgm:pt modelId="{8BA9F047-0AB3-4644-83FF-076D92CC1C06}" type="pres">
      <dgm:prSet presAssocID="{1E1D5C3B-389E-47B8-B438-17C0268B635B}" presName="parentLeftMargin" presStyleLbl="node1" presStyleIdx="1" presStyleCnt="4"/>
      <dgm:spPr/>
    </dgm:pt>
    <dgm:pt modelId="{A91A4500-1467-41EB-B386-213CB9E60C60}" type="pres">
      <dgm:prSet presAssocID="{1E1D5C3B-389E-47B8-B438-17C0268B635B}" presName="parentText" presStyleLbl="node1" presStyleIdx="2" presStyleCnt="4">
        <dgm:presLayoutVars>
          <dgm:chMax val="0"/>
          <dgm:bulletEnabled val="1"/>
        </dgm:presLayoutVars>
      </dgm:prSet>
      <dgm:spPr/>
    </dgm:pt>
    <dgm:pt modelId="{7BFEE59C-1CD6-459B-BFE5-18C3AA8CF595}" type="pres">
      <dgm:prSet presAssocID="{1E1D5C3B-389E-47B8-B438-17C0268B635B}" presName="negativeSpace" presStyleCnt="0"/>
      <dgm:spPr/>
    </dgm:pt>
    <dgm:pt modelId="{298AB0A6-B5AD-4199-8B0D-077D7C502AE5}" type="pres">
      <dgm:prSet presAssocID="{1E1D5C3B-389E-47B8-B438-17C0268B635B}" presName="childText" presStyleLbl="conFgAcc1" presStyleIdx="2" presStyleCnt="4">
        <dgm:presLayoutVars>
          <dgm:bulletEnabled val="1"/>
        </dgm:presLayoutVars>
      </dgm:prSet>
      <dgm:spPr/>
    </dgm:pt>
    <dgm:pt modelId="{800194CD-8F36-4AA1-8B93-918C8E1C2DF5}" type="pres">
      <dgm:prSet presAssocID="{05400E71-709E-4433-BA4C-36CBD2AA34C1}" presName="spaceBetweenRectangles" presStyleCnt="0"/>
      <dgm:spPr/>
    </dgm:pt>
    <dgm:pt modelId="{D2178197-DC81-4F08-A79D-6150C9CE2E0A}" type="pres">
      <dgm:prSet presAssocID="{C389F02F-DB1B-4CBA-8239-9B4C721E4026}" presName="parentLin" presStyleCnt="0"/>
      <dgm:spPr/>
    </dgm:pt>
    <dgm:pt modelId="{F910FC19-78FD-4675-94EC-7E0693AB43F2}" type="pres">
      <dgm:prSet presAssocID="{C389F02F-DB1B-4CBA-8239-9B4C721E4026}" presName="parentLeftMargin" presStyleLbl="node1" presStyleIdx="2" presStyleCnt="4"/>
      <dgm:spPr/>
    </dgm:pt>
    <dgm:pt modelId="{F928BF38-8B61-4BA4-B42F-48D6B494043C}" type="pres">
      <dgm:prSet presAssocID="{C389F02F-DB1B-4CBA-8239-9B4C721E4026}" presName="parentText" presStyleLbl="node1" presStyleIdx="3" presStyleCnt="4">
        <dgm:presLayoutVars>
          <dgm:chMax val="0"/>
          <dgm:bulletEnabled val="1"/>
        </dgm:presLayoutVars>
      </dgm:prSet>
      <dgm:spPr/>
    </dgm:pt>
    <dgm:pt modelId="{9A949B44-900A-41C7-9839-5D20A126D7DB}" type="pres">
      <dgm:prSet presAssocID="{C389F02F-DB1B-4CBA-8239-9B4C721E4026}" presName="negativeSpace" presStyleCnt="0"/>
      <dgm:spPr/>
    </dgm:pt>
    <dgm:pt modelId="{98896B81-53E5-4C5D-A357-4D625719BE1C}" type="pres">
      <dgm:prSet presAssocID="{C389F02F-DB1B-4CBA-8239-9B4C721E4026}" presName="childText" presStyleLbl="conFgAcc1" presStyleIdx="3" presStyleCnt="4">
        <dgm:presLayoutVars>
          <dgm:bulletEnabled val="1"/>
        </dgm:presLayoutVars>
      </dgm:prSet>
      <dgm:spPr/>
    </dgm:pt>
  </dgm:ptLst>
  <dgm:cxnLst>
    <dgm:cxn modelId="{3B76DC28-DBB9-4AA1-8B9D-AB86198E1609}" type="presOf" srcId="{DDB04E2E-6556-47FB-80ED-D8A580AE51CD}" destId="{1689551C-4BCC-44A2-9CF3-181942FAE867}" srcOrd="1" destOrd="0" presId="urn:microsoft.com/office/officeart/2005/8/layout/list1"/>
    <dgm:cxn modelId="{FFF15B29-175E-48FE-B985-DE19F594BBEA}" type="presOf" srcId="{1E1D5C3B-389E-47B8-B438-17C0268B635B}" destId="{A91A4500-1467-41EB-B386-213CB9E60C60}" srcOrd="1" destOrd="0" presId="urn:microsoft.com/office/officeart/2005/8/layout/list1"/>
    <dgm:cxn modelId="{AEF26732-1585-430E-A525-9206D40FECA1}" type="presOf" srcId="{3E435DB9-501B-4C26-8096-529B231A0B48}" destId="{B1CE58B6-A24D-4719-A5F8-736E7D4C97E7}" srcOrd="0" destOrd="0" presId="urn:microsoft.com/office/officeart/2005/8/layout/list1"/>
    <dgm:cxn modelId="{B8864373-7587-4793-96D6-CF5BB9F2D188}" type="presOf" srcId="{1E1D5C3B-389E-47B8-B438-17C0268B635B}" destId="{8BA9F047-0AB3-4644-83FF-076D92CC1C06}" srcOrd="0" destOrd="0" presId="urn:microsoft.com/office/officeart/2005/8/layout/list1"/>
    <dgm:cxn modelId="{B5347974-F5B4-4E84-B0C3-7307DD5D56F6}" srcId="{3E435DB9-501B-4C26-8096-529B231A0B48}" destId="{C389F02F-DB1B-4CBA-8239-9B4C721E4026}" srcOrd="3" destOrd="0" parTransId="{12D11625-2565-4BDC-BC17-2E76017B23B3}" sibTransId="{2824818B-19F6-40EC-863F-95D5319CADB6}"/>
    <dgm:cxn modelId="{BDB26683-BBD8-4E3E-8EF6-BAD5B3F2B1B7}" type="presOf" srcId="{C389F02F-DB1B-4CBA-8239-9B4C721E4026}" destId="{F910FC19-78FD-4675-94EC-7E0693AB43F2}" srcOrd="0" destOrd="0" presId="urn:microsoft.com/office/officeart/2005/8/layout/list1"/>
    <dgm:cxn modelId="{0572A394-EBDE-4DAF-9CE5-9CC13FBD65A9}" type="presOf" srcId="{DDB04E2E-6556-47FB-80ED-D8A580AE51CD}" destId="{FCB92188-E5EC-4644-A25C-A4F4DE35C728}" srcOrd="0" destOrd="0" presId="urn:microsoft.com/office/officeart/2005/8/layout/list1"/>
    <dgm:cxn modelId="{76198A99-D8AD-4FA5-B1D4-21E211E6BF58}" type="presOf" srcId="{C389F02F-DB1B-4CBA-8239-9B4C721E4026}" destId="{F928BF38-8B61-4BA4-B42F-48D6B494043C}" srcOrd="1" destOrd="0" presId="urn:microsoft.com/office/officeart/2005/8/layout/list1"/>
    <dgm:cxn modelId="{55881C9B-A680-4EA2-B948-2F614FFF43C2}" srcId="{3E435DB9-501B-4C26-8096-529B231A0B48}" destId="{732CEF11-1DA1-46C3-A252-F42C8B2A6682}" srcOrd="0" destOrd="0" parTransId="{69572AE9-0E81-4A27-8752-2529F1E848C9}" sibTransId="{2FB4E7EB-F5D4-41DA-B441-2733DC9052A9}"/>
    <dgm:cxn modelId="{1EF26DAF-340A-4D3C-88C0-5FAE0F7B6ACA}" type="presOf" srcId="{732CEF11-1DA1-46C3-A252-F42C8B2A6682}" destId="{7C35AB7F-BF90-426E-B020-283DB5309278}" srcOrd="1" destOrd="0" presId="urn:microsoft.com/office/officeart/2005/8/layout/list1"/>
    <dgm:cxn modelId="{E1E4E4BA-0D87-4925-BE54-14F3A4B65690}" srcId="{3E435DB9-501B-4C26-8096-529B231A0B48}" destId="{1E1D5C3B-389E-47B8-B438-17C0268B635B}" srcOrd="2" destOrd="0" parTransId="{FBE5683D-9E00-41EA-A501-EB83FEC67231}" sibTransId="{05400E71-709E-4433-BA4C-36CBD2AA34C1}"/>
    <dgm:cxn modelId="{069DD6F1-0A65-40FC-9439-938EA494C9BE}" type="presOf" srcId="{732CEF11-1DA1-46C3-A252-F42C8B2A6682}" destId="{966580C3-CFEA-4DA3-A375-F520CC5F2FC6}" srcOrd="0" destOrd="0" presId="urn:microsoft.com/office/officeart/2005/8/layout/list1"/>
    <dgm:cxn modelId="{BA963DF5-1C49-41E0-BCB7-4AA33EC4E1BF}" srcId="{3E435DB9-501B-4C26-8096-529B231A0B48}" destId="{DDB04E2E-6556-47FB-80ED-D8A580AE51CD}" srcOrd="1" destOrd="0" parTransId="{FD966E00-5F09-466A-AC9E-AD9D6BBAC8D8}" sibTransId="{6B3AA887-C0EB-4D8C-A7BF-6DC3C206EA65}"/>
    <dgm:cxn modelId="{187AC463-2E64-4736-A35D-D55508C7CBE6}" type="presParOf" srcId="{B1CE58B6-A24D-4719-A5F8-736E7D4C97E7}" destId="{96FA258E-5B2D-485F-A3C4-5810993307F7}" srcOrd="0" destOrd="0" presId="urn:microsoft.com/office/officeart/2005/8/layout/list1"/>
    <dgm:cxn modelId="{CE4C0B22-A18A-4B1D-9DE8-821F2E00C841}" type="presParOf" srcId="{96FA258E-5B2D-485F-A3C4-5810993307F7}" destId="{966580C3-CFEA-4DA3-A375-F520CC5F2FC6}" srcOrd="0" destOrd="0" presId="urn:microsoft.com/office/officeart/2005/8/layout/list1"/>
    <dgm:cxn modelId="{CFC1CC50-DCC3-44EE-A56A-B1EA531007B6}" type="presParOf" srcId="{96FA258E-5B2D-485F-A3C4-5810993307F7}" destId="{7C35AB7F-BF90-426E-B020-283DB5309278}" srcOrd="1" destOrd="0" presId="urn:microsoft.com/office/officeart/2005/8/layout/list1"/>
    <dgm:cxn modelId="{D545BD80-A643-404B-AEC2-3DAAB424628A}" type="presParOf" srcId="{B1CE58B6-A24D-4719-A5F8-736E7D4C97E7}" destId="{EC43B34E-9F9B-458C-A3DA-FC33F28B0694}" srcOrd="1" destOrd="0" presId="urn:microsoft.com/office/officeart/2005/8/layout/list1"/>
    <dgm:cxn modelId="{C3DFD0F3-7508-40EF-ABB5-8FBEAE252A4C}" type="presParOf" srcId="{B1CE58B6-A24D-4719-A5F8-736E7D4C97E7}" destId="{0B2F8C7B-6921-4BFB-81F9-DE68177FFB24}" srcOrd="2" destOrd="0" presId="urn:microsoft.com/office/officeart/2005/8/layout/list1"/>
    <dgm:cxn modelId="{3197225E-3CB2-40DE-A439-EA95FFD84250}" type="presParOf" srcId="{B1CE58B6-A24D-4719-A5F8-736E7D4C97E7}" destId="{AE728B3A-FF74-4148-B75A-4438364625A9}" srcOrd="3" destOrd="0" presId="urn:microsoft.com/office/officeart/2005/8/layout/list1"/>
    <dgm:cxn modelId="{4B19D37C-EE3A-400A-A00B-9344D6E8BD15}" type="presParOf" srcId="{B1CE58B6-A24D-4719-A5F8-736E7D4C97E7}" destId="{4EEAF65C-663F-400D-BC76-1A840FBFDC86}" srcOrd="4" destOrd="0" presId="urn:microsoft.com/office/officeart/2005/8/layout/list1"/>
    <dgm:cxn modelId="{6A99A9D2-4713-431A-9506-583AEE9FA8E0}" type="presParOf" srcId="{4EEAF65C-663F-400D-BC76-1A840FBFDC86}" destId="{FCB92188-E5EC-4644-A25C-A4F4DE35C728}" srcOrd="0" destOrd="0" presId="urn:microsoft.com/office/officeart/2005/8/layout/list1"/>
    <dgm:cxn modelId="{EBA43C11-D725-47B1-8071-6003D7206275}" type="presParOf" srcId="{4EEAF65C-663F-400D-BC76-1A840FBFDC86}" destId="{1689551C-4BCC-44A2-9CF3-181942FAE867}" srcOrd="1" destOrd="0" presId="urn:microsoft.com/office/officeart/2005/8/layout/list1"/>
    <dgm:cxn modelId="{287391E0-8149-465F-A33B-72C2C13E1053}" type="presParOf" srcId="{B1CE58B6-A24D-4719-A5F8-736E7D4C97E7}" destId="{5CBAF4CB-B5AA-4161-AEA8-D86AC514DBFA}" srcOrd="5" destOrd="0" presId="urn:microsoft.com/office/officeart/2005/8/layout/list1"/>
    <dgm:cxn modelId="{30946477-B0E4-426E-9082-2C3319313E73}" type="presParOf" srcId="{B1CE58B6-A24D-4719-A5F8-736E7D4C97E7}" destId="{283850E2-F154-43AC-B356-446BEB5EA05A}" srcOrd="6" destOrd="0" presId="urn:microsoft.com/office/officeart/2005/8/layout/list1"/>
    <dgm:cxn modelId="{EEDCAD17-0727-4484-B96B-7E2351FFD043}" type="presParOf" srcId="{B1CE58B6-A24D-4719-A5F8-736E7D4C97E7}" destId="{77F745B2-2516-4947-8250-ED808DA96D1A}" srcOrd="7" destOrd="0" presId="urn:microsoft.com/office/officeart/2005/8/layout/list1"/>
    <dgm:cxn modelId="{45E48FBE-A064-4992-BDD2-E03B52E6D51B}" type="presParOf" srcId="{B1CE58B6-A24D-4719-A5F8-736E7D4C97E7}" destId="{0541507D-0C12-4187-A621-F529A331B115}" srcOrd="8" destOrd="0" presId="urn:microsoft.com/office/officeart/2005/8/layout/list1"/>
    <dgm:cxn modelId="{FE7CFBD6-1A18-4616-B0B7-0C1DAE907C33}" type="presParOf" srcId="{0541507D-0C12-4187-A621-F529A331B115}" destId="{8BA9F047-0AB3-4644-83FF-076D92CC1C06}" srcOrd="0" destOrd="0" presId="urn:microsoft.com/office/officeart/2005/8/layout/list1"/>
    <dgm:cxn modelId="{A9E02E31-121A-450C-B9F6-23FAB4B2C689}" type="presParOf" srcId="{0541507D-0C12-4187-A621-F529A331B115}" destId="{A91A4500-1467-41EB-B386-213CB9E60C60}" srcOrd="1" destOrd="0" presId="urn:microsoft.com/office/officeart/2005/8/layout/list1"/>
    <dgm:cxn modelId="{2A479997-1279-4853-B797-D1111BD6B176}" type="presParOf" srcId="{B1CE58B6-A24D-4719-A5F8-736E7D4C97E7}" destId="{7BFEE59C-1CD6-459B-BFE5-18C3AA8CF595}" srcOrd="9" destOrd="0" presId="urn:microsoft.com/office/officeart/2005/8/layout/list1"/>
    <dgm:cxn modelId="{E8690EEE-B56A-44E4-BF2D-DC2824AA3F1D}" type="presParOf" srcId="{B1CE58B6-A24D-4719-A5F8-736E7D4C97E7}" destId="{298AB0A6-B5AD-4199-8B0D-077D7C502AE5}" srcOrd="10" destOrd="0" presId="urn:microsoft.com/office/officeart/2005/8/layout/list1"/>
    <dgm:cxn modelId="{82765DA4-F17A-4E4C-A70C-3495503ECCF5}" type="presParOf" srcId="{B1CE58B6-A24D-4719-A5F8-736E7D4C97E7}" destId="{800194CD-8F36-4AA1-8B93-918C8E1C2DF5}" srcOrd="11" destOrd="0" presId="urn:microsoft.com/office/officeart/2005/8/layout/list1"/>
    <dgm:cxn modelId="{542B9F5B-4920-4C87-9039-09A7EFA3C44C}" type="presParOf" srcId="{B1CE58B6-A24D-4719-A5F8-736E7D4C97E7}" destId="{D2178197-DC81-4F08-A79D-6150C9CE2E0A}" srcOrd="12" destOrd="0" presId="urn:microsoft.com/office/officeart/2005/8/layout/list1"/>
    <dgm:cxn modelId="{F9BF4874-EFDE-4491-89EF-3E1CB30D4CE8}" type="presParOf" srcId="{D2178197-DC81-4F08-A79D-6150C9CE2E0A}" destId="{F910FC19-78FD-4675-94EC-7E0693AB43F2}" srcOrd="0" destOrd="0" presId="urn:microsoft.com/office/officeart/2005/8/layout/list1"/>
    <dgm:cxn modelId="{E7B1576B-0D5F-4810-9DED-2A3B49D72675}" type="presParOf" srcId="{D2178197-DC81-4F08-A79D-6150C9CE2E0A}" destId="{F928BF38-8B61-4BA4-B42F-48D6B494043C}" srcOrd="1" destOrd="0" presId="urn:microsoft.com/office/officeart/2005/8/layout/list1"/>
    <dgm:cxn modelId="{6B35854A-4103-483F-90B1-A836656B4082}" type="presParOf" srcId="{B1CE58B6-A24D-4719-A5F8-736E7D4C97E7}" destId="{9A949B44-900A-41C7-9839-5D20A126D7DB}" srcOrd="13" destOrd="0" presId="urn:microsoft.com/office/officeart/2005/8/layout/list1"/>
    <dgm:cxn modelId="{673D25E0-4ADC-4DE5-A66F-4ACA1D201E01}" type="presParOf" srcId="{B1CE58B6-A24D-4719-A5F8-736E7D4C97E7}" destId="{98896B81-53E5-4C5D-A357-4D625719BE1C}" srcOrd="14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3E435DB9-501B-4C26-8096-529B231A0B48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t-BR"/>
        </a:p>
      </dgm:t>
    </dgm:pt>
    <dgm:pt modelId="{732CEF11-1DA1-46C3-A252-F42C8B2A6682}">
      <dgm:prSet phldrT="[Texto]" custT="1"/>
      <dgm:spPr/>
      <dgm:t>
        <a:bodyPr/>
        <a:lstStyle/>
        <a:p>
          <a:pPr algn="just"/>
          <a:r>
            <a:rPr lang="pt-BR" sz="1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Investimentos de expansão da capacidade de transporte da ferrovia;</a:t>
          </a:r>
        </a:p>
      </dgm:t>
    </dgm:pt>
    <dgm:pt modelId="{69572AE9-0E81-4A27-8752-2529F1E848C9}" type="parTrans" cxnId="{55881C9B-A680-4EA2-B948-2F614FFF43C2}">
      <dgm:prSet/>
      <dgm:spPr/>
      <dgm:t>
        <a:bodyPr/>
        <a:lstStyle/>
        <a:p>
          <a:endParaRPr lang="pt-BR"/>
        </a:p>
      </dgm:t>
    </dgm:pt>
    <dgm:pt modelId="{2FB4E7EB-F5D4-41DA-B441-2733DC9052A9}" type="sibTrans" cxnId="{55881C9B-A680-4EA2-B948-2F614FFF43C2}">
      <dgm:prSet/>
      <dgm:spPr/>
      <dgm:t>
        <a:bodyPr/>
        <a:lstStyle/>
        <a:p>
          <a:endParaRPr lang="pt-BR"/>
        </a:p>
      </dgm:t>
    </dgm:pt>
    <dgm:pt modelId="{DDB04E2E-6556-47FB-80ED-D8A580AE51CD}">
      <dgm:prSet phldrT="[Texto]" custT="1"/>
      <dgm:spPr/>
      <dgm:t>
        <a:bodyPr/>
        <a:lstStyle/>
        <a:p>
          <a:pPr algn="just"/>
          <a:r>
            <a:rPr lang="pt-BR" sz="1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Índice de Saturação da Ferrovia (ISF) sempre abaixo de 90%;</a:t>
          </a:r>
        </a:p>
      </dgm:t>
    </dgm:pt>
    <dgm:pt modelId="{FD966E00-5F09-466A-AC9E-AD9D6BBAC8D8}" type="parTrans" cxnId="{BA963DF5-1C49-41E0-BCB7-4AA33EC4E1BF}">
      <dgm:prSet/>
      <dgm:spPr/>
      <dgm:t>
        <a:bodyPr/>
        <a:lstStyle/>
        <a:p>
          <a:endParaRPr lang="pt-BR"/>
        </a:p>
      </dgm:t>
    </dgm:pt>
    <dgm:pt modelId="{6B3AA887-C0EB-4D8C-A7BF-6DC3C206EA65}" type="sibTrans" cxnId="{BA963DF5-1C49-41E0-BCB7-4AA33EC4E1BF}">
      <dgm:prSet/>
      <dgm:spPr/>
      <dgm:t>
        <a:bodyPr/>
        <a:lstStyle/>
        <a:p>
          <a:endParaRPr lang="pt-BR"/>
        </a:p>
      </dgm:t>
    </dgm:pt>
    <dgm:pt modelId="{1E1D5C3B-389E-47B8-B438-17C0268B635B}">
      <dgm:prSet phldrT="[Texto]" custT="1"/>
      <dgm:spPr/>
      <dgm:t>
        <a:bodyPr/>
        <a:lstStyle/>
        <a:p>
          <a:pPr algn="just"/>
          <a:r>
            <a:rPr lang="pt-BR" sz="1800" b="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A concessionária deverá realizar as intervenções que julgar necessárias para a expansão de capacidade, sem reequilíbrio.</a:t>
          </a:r>
        </a:p>
      </dgm:t>
    </dgm:pt>
    <dgm:pt modelId="{FBE5683D-9E00-41EA-A501-EB83FEC67231}" type="parTrans" cxnId="{E1E4E4BA-0D87-4925-BE54-14F3A4B65690}">
      <dgm:prSet/>
      <dgm:spPr/>
      <dgm:t>
        <a:bodyPr/>
        <a:lstStyle/>
        <a:p>
          <a:endParaRPr lang="pt-BR"/>
        </a:p>
      </dgm:t>
    </dgm:pt>
    <dgm:pt modelId="{05400E71-709E-4433-BA4C-36CBD2AA34C1}" type="sibTrans" cxnId="{E1E4E4BA-0D87-4925-BE54-14F3A4B65690}">
      <dgm:prSet/>
      <dgm:spPr/>
      <dgm:t>
        <a:bodyPr/>
        <a:lstStyle/>
        <a:p>
          <a:endParaRPr lang="pt-BR"/>
        </a:p>
      </dgm:t>
    </dgm:pt>
    <dgm:pt modelId="{B1CE58B6-A24D-4719-A5F8-736E7D4C97E7}" type="pres">
      <dgm:prSet presAssocID="{3E435DB9-501B-4C26-8096-529B231A0B48}" presName="linear" presStyleCnt="0">
        <dgm:presLayoutVars>
          <dgm:dir/>
          <dgm:animLvl val="lvl"/>
          <dgm:resizeHandles val="exact"/>
        </dgm:presLayoutVars>
      </dgm:prSet>
      <dgm:spPr/>
    </dgm:pt>
    <dgm:pt modelId="{96FA258E-5B2D-485F-A3C4-5810993307F7}" type="pres">
      <dgm:prSet presAssocID="{732CEF11-1DA1-46C3-A252-F42C8B2A6682}" presName="parentLin" presStyleCnt="0"/>
      <dgm:spPr/>
    </dgm:pt>
    <dgm:pt modelId="{966580C3-CFEA-4DA3-A375-F520CC5F2FC6}" type="pres">
      <dgm:prSet presAssocID="{732CEF11-1DA1-46C3-A252-F42C8B2A6682}" presName="parentLeftMargin" presStyleLbl="node1" presStyleIdx="0" presStyleCnt="3"/>
      <dgm:spPr/>
    </dgm:pt>
    <dgm:pt modelId="{7C35AB7F-BF90-426E-B020-283DB5309278}" type="pres">
      <dgm:prSet presAssocID="{732CEF11-1DA1-46C3-A252-F42C8B2A6682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EC43B34E-9F9B-458C-A3DA-FC33F28B0694}" type="pres">
      <dgm:prSet presAssocID="{732CEF11-1DA1-46C3-A252-F42C8B2A6682}" presName="negativeSpace" presStyleCnt="0"/>
      <dgm:spPr/>
    </dgm:pt>
    <dgm:pt modelId="{0B2F8C7B-6921-4BFB-81F9-DE68177FFB24}" type="pres">
      <dgm:prSet presAssocID="{732CEF11-1DA1-46C3-A252-F42C8B2A6682}" presName="childText" presStyleLbl="conFgAcc1" presStyleIdx="0" presStyleCnt="3">
        <dgm:presLayoutVars>
          <dgm:bulletEnabled val="1"/>
        </dgm:presLayoutVars>
      </dgm:prSet>
      <dgm:spPr/>
    </dgm:pt>
    <dgm:pt modelId="{AE728B3A-FF74-4148-B75A-4438364625A9}" type="pres">
      <dgm:prSet presAssocID="{2FB4E7EB-F5D4-41DA-B441-2733DC9052A9}" presName="spaceBetweenRectangles" presStyleCnt="0"/>
      <dgm:spPr/>
    </dgm:pt>
    <dgm:pt modelId="{4EEAF65C-663F-400D-BC76-1A840FBFDC86}" type="pres">
      <dgm:prSet presAssocID="{DDB04E2E-6556-47FB-80ED-D8A580AE51CD}" presName="parentLin" presStyleCnt="0"/>
      <dgm:spPr/>
    </dgm:pt>
    <dgm:pt modelId="{FCB92188-E5EC-4644-A25C-A4F4DE35C728}" type="pres">
      <dgm:prSet presAssocID="{DDB04E2E-6556-47FB-80ED-D8A580AE51CD}" presName="parentLeftMargin" presStyleLbl="node1" presStyleIdx="0" presStyleCnt="3"/>
      <dgm:spPr/>
    </dgm:pt>
    <dgm:pt modelId="{1689551C-4BCC-44A2-9CF3-181942FAE867}" type="pres">
      <dgm:prSet presAssocID="{DDB04E2E-6556-47FB-80ED-D8A580AE51CD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5CBAF4CB-B5AA-4161-AEA8-D86AC514DBFA}" type="pres">
      <dgm:prSet presAssocID="{DDB04E2E-6556-47FB-80ED-D8A580AE51CD}" presName="negativeSpace" presStyleCnt="0"/>
      <dgm:spPr/>
    </dgm:pt>
    <dgm:pt modelId="{283850E2-F154-43AC-B356-446BEB5EA05A}" type="pres">
      <dgm:prSet presAssocID="{DDB04E2E-6556-47FB-80ED-D8A580AE51CD}" presName="childText" presStyleLbl="conFgAcc1" presStyleIdx="1" presStyleCnt="3">
        <dgm:presLayoutVars>
          <dgm:bulletEnabled val="1"/>
        </dgm:presLayoutVars>
      </dgm:prSet>
      <dgm:spPr/>
    </dgm:pt>
    <dgm:pt modelId="{77F745B2-2516-4947-8250-ED808DA96D1A}" type="pres">
      <dgm:prSet presAssocID="{6B3AA887-C0EB-4D8C-A7BF-6DC3C206EA65}" presName="spaceBetweenRectangles" presStyleCnt="0"/>
      <dgm:spPr/>
    </dgm:pt>
    <dgm:pt modelId="{0541507D-0C12-4187-A621-F529A331B115}" type="pres">
      <dgm:prSet presAssocID="{1E1D5C3B-389E-47B8-B438-17C0268B635B}" presName="parentLin" presStyleCnt="0"/>
      <dgm:spPr/>
    </dgm:pt>
    <dgm:pt modelId="{8BA9F047-0AB3-4644-83FF-076D92CC1C06}" type="pres">
      <dgm:prSet presAssocID="{1E1D5C3B-389E-47B8-B438-17C0268B635B}" presName="parentLeftMargin" presStyleLbl="node1" presStyleIdx="1" presStyleCnt="3"/>
      <dgm:spPr/>
    </dgm:pt>
    <dgm:pt modelId="{A91A4500-1467-41EB-B386-213CB9E60C60}" type="pres">
      <dgm:prSet presAssocID="{1E1D5C3B-389E-47B8-B438-17C0268B635B}" presName="parentText" presStyleLbl="node1" presStyleIdx="2" presStyleCnt="3">
        <dgm:presLayoutVars>
          <dgm:chMax val="0"/>
          <dgm:bulletEnabled val="1"/>
        </dgm:presLayoutVars>
      </dgm:prSet>
      <dgm:spPr/>
    </dgm:pt>
    <dgm:pt modelId="{7BFEE59C-1CD6-459B-BFE5-18C3AA8CF595}" type="pres">
      <dgm:prSet presAssocID="{1E1D5C3B-389E-47B8-B438-17C0268B635B}" presName="negativeSpace" presStyleCnt="0"/>
      <dgm:spPr/>
    </dgm:pt>
    <dgm:pt modelId="{298AB0A6-B5AD-4199-8B0D-077D7C502AE5}" type="pres">
      <dgm:prSet presAssocID="{1E1D5C3B-389E-47B8-B438-17C0268B635B}" presName="childText" presStyleLbl="conFgAcc1" presStyleIdx="2" presStyleCnt="3">
        <dgm:presLayoutVars>
          <dgm:bulletEnabled val="1"/>
        </dgm:presLayoutVars>
      </dgm:prSet>
      <dgm:spPr/>
    </dgm:pt>
  </dgm:ptLst>
  <dgm:cxnLst>
    <dgm:cxn modelId="{68873B32-6ABD-420C-8C8B-F47E0B38AF04}" type="presOf" srcId="{DDB04E2E-6556-47FB-80ED-D8A580AE51CD}" destId="{FCB92188-E5EC-4644-A25C-A4F4DE35C728}" srcOrd="0" destOrd="0" presId="urn:microsoft.com/office/officeart/2005/8/layout/list1"/>
    <dgm:cxn modelId="{7C64774D-C12B-4F4E-B294-C0D8942D802E}" type="presOf" srcId="{1E1D5C3B-389E-47B8-B438-17C0268B635B}" destId="{8BA9F047-0AB3-4644-83FF-076D92CC1C06}" srcOrd="0" destOrd="0" presId="urn:microsoft.com/office/officeart/2005/8/layout/list1"/>
    <dgm:cxn modelId="{626AA775-7814-45F0-9DC9-057E607DF70E}" type="presOf" srcId="{3E435DB9-501B-4C26-8096-529B231A0B48}" destId="{B1CE58B6-A24D-4719-A5F8-736E7D4C97E7}" srcOrd="0" destOrd="0" presId="urn:microsoft.com/office/officeart/2005/8/layout/list1"/>
    <dgm:cxn modelId="{55881C9B-A680-4EA2-B948-2F614FFF43C2}" srcId="{3E435DB9-501B-4C26-8096-529B231A0B48}" destId="{732CEF11-1DA1-46C3-A252-F42C8B2A6682}" srcOrd="0" destOrd="0" parTransId="{69572AE9-0E81-4A27-8752-2529F1E848C9}" sibTransId="{2FB4E7EB-F5D4-41DA-B441-2733DC9052A9}"/>
    <dgm:cxn modelId="{A9372B9F-F240-493F-8928-F873C893D5F0}" type="presOf" srcId="{732CEF11-1DA1-46C3-A252-F42C8B2A6682}" destId="{966580C3-CFEA-4DA3-A375-F520CC5F2FC6}" srcOrd="0" destOrd="0" presId="urn:microsoft.com/office/officeart/2005/8/layout/list1"/>
    <dgm:cxn modelId="{CEDC60A1-1E04-4143-9081-CAA33E0CBD8A}" type="presOf" srcId="{732CEF11-1DA1-46C3-A252-F42C8B2A6682}" destId="{7C35AB7F-BF90-426E-B020-283DB5309278}" srcOrd="1" destOrd="0" presId="urn:microsoft.com/office/officeart/2005/8/layout/list1"/>
    <dgm:cxn modelId="{E1E4E4BA-0D87-4925-BE54-14F3A4B65690}" srcId="{3E435DB9-501B-4C26-8096-529B231A0B48}" destId="{1E1D5C3B-389E-47B8-B438-17C0268B635B}" srcOrd="2" destOrd="0" parTransId="{FBE5683D-9E00-41EA-A501-EB83FEC67231}" sibTransId="{05400E71-709E-4433-BA4C-36CBD2AA34C1}"/>
    <dgm:cxn modelId="{AF71CFBD-804A-41CB-B14D-36F18F4AE585}" type="presOf" srcId="{DDB04E2E-6556-47FB-80ED-D8A580AE51CD}" destId="{1689551C-4BCC-44A2-9CF3-181942FAE867}" srcOrd="1" destOrd="0" presId="urn:microsoft.com/office/officeart/2005/8/layout/list1"/>
    <dgm:cxn modelId="{A9F98CC4-5855-412F-8B57-656CC12B8D7E}" type="presOf" srcId="{1E1D5C3B-389E-47B8-B438-17C0268B635B}" destId="{A91A4500-1467-41EB-B386-213CB9E60C60}" srcOrd="1" destOrd="0" presId="urn:microsoft.com/office/officeart/2005/8/layout/list1"/>
    <dgm:cxn modelId="{BA963DF5-1C49-41E0-BCB7-4AA33EC4E1BF}" srcId="{3E435DB9-501B-4C26-8096-529B231A0B48}" destId="{DDB04E2E-6556-47FB-80ED-D8A580AE51CD}" srcOrd="1" destOrd="0" parTransId="{FD966E00-5F09-466A-AC9E-AD9D6BBAC8D8}" sibTransId="{6B3AA887-C0EB-4D8C-A7BF-6DC3C206EA65}"/>
    <dgm:cxn modelId="{BEFFC89E-797B-4C42-A9CC-FAEDC42F2B17}" type="presParOf" srcId="{B1CE58B6-A24D-4719-A5F8-736E7D4C97E7}" destId="{96FA258E-5B2D-485F-A3C4-5810993307F7}" srcOrd="0" destOrd="0" presId="urn:microsoft.com/office/officeart/2005/8/layout/list1"/>
    <dgm:cxn modelId="{1D541B3C-2287-4FBD-BDFD-F03B8B46A187}" type="presParOf" srcId="{96FA258E-5B2D-485F-A3C4-5810993307F7}" destId="{966580C3-CFEA-4DA3-A375-F520CC5F2FC6}" srcOrd="0" destOrd="0" presId="urn:microsoft.com/office/officeart/2005/8/layout/list1"/>
    <dgm:cxn modelId="{64824570-8B29-4710-BA34-00A6A67429AC}" type="presParOf" srcId="{96FA258E-5B2D-485F-A3C4-5810993307F7}" destId="{7C35AB7F-BF90-426E-B020-283DB5309278}" srcOrd="1" destOrd="0" presId="urn:microsoft.com/office/officeart/2005/8/layout/list1"/>
    <dgm:cxn modelId="{087201C5-56AB-46DA-88A4-9E6E6CD9CB2C}" type="presParOf" srcId="{B1CE58B6-A24D-4719-A5F8-736E7D4C97E7}" destId="{EC43B34E-9F9B-458C-A3DA-FC33F28B0694}" srcOrd="1" destOrd="0" presId="urn:microsoft.com/office/officeart/2005/8/layout/list1"/>
    <dgm:cxn modelId="{25B072F5-A195-4613-AF52-B12D64C7EAB6}" type="presParOf" srcId="{B1CE58B6-A24D-4719-A5F8-736E7D4C97E7}" destId="{0B2F8C7B-6921-4BFB-81F9-DE68177FFB24}" srcOrd="2" destOrd="0" presId="urn:microsoft.com/office/officeart/2005/8/layout/list1"/>
    <dgm:cxn modelId="{CCCED6C0-3B32-4FBD-9747-21E0B7D677AE}" type="presParOf" srcId="{B1CE58B6-A24D-4719-A5F8-736E7D4C97E7}" destId="{AE728B3A-FF74-4148-B75A-4438364625A9}" srcOrd="3" destOrd="0" presId="urn:microsoft.com/office/officeart/2005/8/layout/list1"/>
    <dgm:cxn modelId="{F22BA214-7058-4F13-AB2E-D4A637C50B39}" type="presParOf" srcId="{B1CE58B6-A24D-4719-A5F8-736E7D4C97E7}" destId="{4EEAF65C-663F-400D-BC76-1A840FBFDC86}" srcOrd="4" destOrd="0" presId="urn:microsoft.com/office/officeart/2005/8/layout/list1"/>
    <dgm:cxn modelId="{36082660-7C6D-4957-8C1B-EA09B2913F7A}" type="presParOf" srcId="{4EEAF65C-663F-400D-BC76-1A840FBFDC86}" destId="{FCB92188-E5EC-4644-A25C-A4F4DE35C728}" srcOrd="0" destOrd="0" presId="urn:microsoft.com/office/officeart/2005/8/layout/list1"/>
    <dgm:cxn modelId="{AC022B0D-03E5-4FDA-9740-2A549ABE0B7F}" type="presParOf" srcId="{4EEAF65C-663F-400D-BC76-1A840FBFDC86}" destId="{1689551C-4BCC-44A2-9CF3-181942FAE867}" srcOrd="1" destOrd="0" presId="urn:microsoft.com/office/officeart/2005/8/layout/list1"/>
    <dgm:cxn modelId="{AE4905AB-1656-4E16-BC5B-44FAA4E17F00}" type="presParOf" srcId="{B1CE58B6-A24D-4719-A5F8-736E7D4C97E7}" destId="{5CBAF4CB-B5AA-4161-AEA8-D86AC514DBFA}" srcOrd="5" destOrd="0" presId="urn:microsoft.com/office/officeart/2005/8/layout/list1"/>
    <dgm:cxn modelId="{36460783-9F42-4379-A0D3-FCC9801B951C}" type="presParOf" srcId="{B1CE58B6-A24D-4719-A5F8-736E7D4C97E7}" destId="{283850E2-F154-43AC-B356-446BEB5EA05A}" srcOrd="6" destOrd="0" presId="urn:microsoft.com/office/officeart/2005/8/layout/list1"/>
    <dgm:cxn modelId="{10BD54AB-CB49-4FE7-ACDB-2A4642790B3C}" type="presParOf" srcId="{B1CE58B6-A24D-4719-A5F8-736E7D4C97E7}" destId="{77F745B2-2516-4947-8250-ED808DA96D1A}" srcOrd="7" destOrd="0" presId="urn:microsoft.com/office/officeart/2005/8/layout/list1"/>
    <dgm:cxn modelId="{0ACBDAEE-DF4D-4727-A1EF-A3239FC201E0}" type="presParOf" srcId="{B1CE58B6-A24D-4719-A5F8-736E7D4C97E7}" destId="{0541507D-0C12-4187-A621-F529A331B115}" srcOrd="8" destOrd="0" presId="urn:microsoft.com/office/officeart/2005/8/layout/list1"/>
    <dgm:cxn modelId="{1D72AC95-2DAC-465C-A92F-95C8002F8FA6}" type="presParOf" srcId="{0541507D-0C12-4187-A621-F529A331B115}" destId="{8BA9F047-0AB3-4644-83FF-076D92CC1C06}" srcOrd="0" destOrd="0" presId="urn:microsoft.com/office/officeart/2005/8/layout/list1"/>
    <dgm:cxn modelId="{A6BDADE6-7799-46BC-90B3-DFC1602C892B}" type="presParOf" srcId="{0541507D-0C12-4187-A621-F529A331B115}" destId="{A91A4500-1467-41EB-B386-213CB9E60C60}" srcOrd="1" destOrd="0" presId="urn:microsoft.com/office/officeart/2005/8/layout/list1"/>
    <dgm:cxn modelId="{99942418-B9BF-450F-A0D1-73646A480190}" type="presParOf" srcId="{B1CE58B6-A24D-4719-A5F8-736E7D4C97E7}" destId="{7BFEE59C-1CD6-459B-BFE5-18C3AA8CF595}" srcOrd="9" destOrd="0" presId="urn:microsoft.com/office/officeart/2005/8/layout/list1"/>
    <dgm:cxn modelId="{6650D28E-553F-40DA-9219-DACB1B864F74}" type="presParOf" srcId="{B1CE58B6-A24D-4719-A5F8-736E7D4C97E7}" destId="{298AB0A6-B5AD-4199-8B0D-077D7C502AE5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3E435DB9-501B-4C26-8096-529B231A0B48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t-BR"/>
        </a:p>
      </dgm:t>
    </dgm:pt>
    <dgm:pt modelId="{732CEF11-1DA1-46C3-A252-F42C8B2A6682}">
      <dgm:prSet phldrT="[Texto]" custT="1"/>
      <dgm:spPr/>
      <dgm:t>
        <a:bodyPr/>
        <a:lstStyle/>
        <a:p>
          <a:pPr algn="just"/>
          <a:r>
            <a:rPr lang="pt-BR" sz="20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Investimentos não previstos, mas que venham a ser necessários ao interesse público ao longo da execução contratual</a:t>
          </a:r>
        </a:p>
      </dgm:t>
    </dgm:pt>
    <dgm:pt modelId="{69572AE9-0E81-4A27-8752-2529F1E848C9}" type="parTrans" cxnId="{55881C9B-A680-4EA2-B948-2F614FFF43C2}">
      <dgm:prSet/>
      <dgm:spPr/>
      <dgm:t>
        <a:bodyPr/>
        <a:lstStyle/>
        <a:p>
          <a:endParaRPr lang="pt-BR"/>
        </a:p>
      </dgm:t>
    </dgm:pt>
    <dgm:pt modelId="{2FB4E7EB-F5D4-41DA-B441-2733DC9052A9}" type="sibTrans" cxnId="{55881C9B-A680-4EA2-B948-2F614FFF43C2}">
      <dgm:prSet/>
      <dgm:spPr/>
      <dgm:t>
        <a:bodyPr/>
        <a:lstStyle/>
        <a:p>
          <a:endParaRPr lang="pt-BR"/>
        </a:p>
      </dgm:t>
    </dgm:pt>
    <dgm:pt modelId="{DDB04E2E-6556-47FB-80ED-D8A580AE51CD}">
      <dgm:prSet phldrT="[Texto]" custT="1"/>
      <dgm:spPr/>
      <dgm:t>
        <a:bodyPr/>
        <a:lstStyle/>
        <a:p>
          <a:pPr algn="just"/>
          <a:r>
            <a:rPr lang="pt-BR" sz="20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Garantido o reequilíbrio do contrato por Fluxo de Caixa Marginal;</a:t>
          </a:r>
        </a:p>
      </dgm:t>
    </dgm:pt>
    <dgm:pt modelId="{FD966E00-5F09-466A-AC9E-AD9D6BBAC8D8}" type="parTrans" cxnId="{BA963DF5-1C49-41E0-BCB7-4AA33EC4E1BF}">
      <dgm:prSet/>
      <dgm:spPr/>
      <dgm:t>
        <a:bodyPr/>
        <a:lstStyle/>
        <a:p>
          <a:endParaRPr lang="pt-BR"/>
        </a:p>
      </dgm:t>
    </dgm:pt>
    <dgm:pt modelId="{6B3AA887-C0EB-4D8C-A7BF-6DC3C206EA65}" type="sibTrans" cxnId="{BA963DF5-1C49-41E0-BCB7-4AA33EC4E1BF}">
      <dgm:prSet/>
      <dgm:spPr/>
      <dgm:t>
        <a:bodyPr/>
        <a:lstStyle/>
        <a:p>
          <a:endParaRPr lang="pt-BR"/>
        </a:p>
      </dgm:t>
    </dgm:pt>
    <dgm:pt modelId="{B1CE58B6-A24D-4719-A5F8-736E7D4C97E7}" type="pres">
      <dgm:prSet presAssocID="{3E435DB9-501B-4C26-8096-529B231A0B48}" presName="linear" presStyleCnt="0">
        <dgm:presLayoutVars>
          <dgm:dir/>
          <dgm:animLvl val="lvl"/>
          <dgm:resizeHandles val="exact"/>
        </dgm:presLayoutVars>
      </dgm:prSet>
      <dgm:spPr/>
    </dgm:pt>
    <dgm:pt modelId="{96FA258E-5B2D-485F-A3C4-5810993307F7}" type="pres">
      <dgm:prSet presAssocID="{732CEF11-1DA1-46C3-A252-F42C8B2A6682}" presName="parentLin" presStyleCnt="0"/>
      <dgm:spPr/>
    </dgm:pt>
    <dgm:pt modelId="{966580C3-CFEA-4DA3-A375-F520CC5F2FC6}" type="pres">
      <dgm:prSet presAssocID="{732CEF11-1DA1-46C3-A252-F42C8B2A6682}" presName="parentLeftMargin" presStyleLbl="node1" presStyleIdx="0" presStyleCnt="2"/>
      <dgm:spPr/>
    </dgm:pt>
    <dgm:pt modelId="{7C35AB7F-BF90-426E-B020-283DB5309278}" type="pres">
      <dgm:prSet presAssocID="{732CEF11-1DA1-46C3-A252-F42C8B2A6682}" presName="parentText" presStyleLbl="node1" presStyleIdx="0" presStyleCnt="2">
        <dgm:presLayoutVars>
          <dgm:chMax val="0"/>
          <dgm:bulletEnabled val="1"/>
        </dgm:presLayoutVars>
      </dgm:prSet>
      <dgm:spPr/>
    </dgm:pt>
    <dgm:pt modelId="{EC43B34E-9F9B-458C-A3DA-FC33F28B0694}" type="pres">
      <dgm:prSet presAssocID="{732CEF11-1DA1-46C3-A252-F42C8B2A6682}" presName="negativeSpace" presStyleCnt="0"/>
      <dgm:spPr/>
    </dgm:pt>
    <dgm:pt modelId="{0B2F8C7B-6921-4BFB-81F9-DE68177FFB24}" type="pres">
      <dgm:prSet presAssocID="{732CEF11-1DA1-46C3-A252-F42C8B2A6682}" presName="childText" presStyleLbl="conFgAcc1" presStyleIdx="0" presStyleCnt="2">
        <dgm:presLayoutVars>
          <dgm:bulletEnabled val="1"/>
        </dgm:presLayoutVars>
      </dgm:prSet>
      <dgm:spPr/>
    </dgm:pt>
    <dgm:pt modelId="{AE728B3A-FF74-4148-B75A-4438364625A9}" type="pres">
      <dgm:prSet presAssocID="{2FB4E7EB-F5D4-41DA-B441-2733DC9052A9}" presName="spaceBetweenRectangles" presStyleCnt="0"/>
      <dgm:spPr/>
    </dgm:pt>
    <dgm:pt modelId="{4EEAF65C-663F-400D-BC76-1A840FBFDC86}" type="pres">
      <dgm:prSet presAssocID="{DDB04E2E-6556-47FB-80ED-D8A580AE51CD}" presName="parentLin" presStyleCnt="0"/>
      <dgm:spPr/>
    </dgm:pt>
    <dgm:pt modelId="{FCB92188-E5EC-4644-A25C-A4F4DE35C728}" type="pres">
      <dgm:prSet presAssocID="{DDB04E2E-6556-47FB-80ED-D8A580AE51CD}" presName="parentLeftMargin" presStyleLbl="node1" presStyleIdx="0" presStyleCnt="2"/>
      <dgm:spPr/>
    </dgm:pt>
    <dgm:pt modelId="{1689551C-4BCC-44A2-9CF3-181942FAE867}" type="pres">
      <dgm:prSet presAssocID="{DDB04E2E-6556-47FB-80ED-D8A580AE51CD}" presName="parentText" presStyleLbl="node1" presStyleIdx="1" presStyleCnt="2">
        <dgm:presLayoutVars>
          <dgm:chMax val="0"/>
          <dgm:bulletEnabled val="1"/>
        </dgm:presLayoutVars>
      </dgm:prSet>
      <dgm:spPr/>
    </dgm:pt>
    <dgm:pt modelId="{5CBAF4CB-B5AA-4161-AEA8-D86AC514DBFA}" type="pres">
      <dgm:prSet presAssocID="{DDB04E2E-6556-47FB-80ED-D8A580AE51CD}" presName="negativeSpace" presStyleCnt="0"/>
      <dgm:spPr/>
    </dgm:pt>
    <dgm:pt modelId="{283850E2-F154-43AC-B356-446BEB5EA05A}" type="pres">
      <dgm:prSet presAssocID="{DDB04E2E-6556-47FB-80ED-D8A580AE51CD}" presName="childText" presStyleLbl="conFgAcc1" presStyleIdx="1" presStyleCnt="2">
        <dgm:presLayoutVars>
          <dgm:bulletEnabled val="1"/>
        </dgm:presLayoutVars>
      </dgm:prSet>
      <dgm:spPr/>
    </dgm:pt>
  </dgm:ptLst>
  <dgm:cxnLst>
    <dgm:cxn modelId="{3FB24D19-5689-46B1-BE54-54C9AE7D4706}" type="presOf" srcId="{732CEF11-1DA1-46C3-A252-F42C8B2A6682}" destId="{7C35AB7F-BF90-426E-B020-283DB5309278}" srcOrd="1" destOrd="0" presId="urn:microsoft.com/office/officeart/2005/8/layout/list1"/>
    <dgm:cxn modelId="{D27C756B-275A-404B-901F-10B3AF4B2F57}" type="presOf" srcId="{DDB04E2E-6556-47FB-80ED-D8A580AE51CD}" destId="{1689551C-4BCC-44A2-9CF3-181942FAE867}" srcOrd="1" destOrd="0" presId="urn:microsoft.com/office/officeart/2005/8/layout/list1"/>
    <dgm:cxn modelId="{5DD79681-BBB2-4DF7-B15E-22401785C404}" type="presOf" srcId="{DDB04E2E-6556-47FB-80ED-D8A580AE51CD}" destId="{FCB92188-E5EC-4644-A25C-A4F4DE35C728}" srcOrd="0" destOrd="0" presId="urn:microsoft.com/office/officeart/2005/8/layout/list1"/>
    <dgm:cxn modelId="{E33B319A-10BF-4C23-BE77-3CFFAC22CF56}" type="presOf" srcId="{3E435DB9-501B-4C26-8096-529B231A0B48}" destId="{B1CE58B6-A24D-4719-A5F8-736E7D4C97E7}" srcOrd="0" destOrd="0" presId="urn:microsoft.com/office/officeart/2005/8/layout/list1"/>
    <dgm:cxn modelId="{55881C9B-A680-4EA2-B948-2F614FFF43C2}" srcId="{3E435DB9-501B-4C26-8096-529B231A0B48}" destId="{732CEF11-1DA1-46C3-A252-F42C8B2A6682}" srcOrd="0" destOrd="0" parTransId="{69572AE9-0E81-4A27-8752-2529F1E848C9}" sibTransId="{2FB4E7EB-F5D4-41DA-B441-2733DC9052A9}"/>
    <dgm:cxn modelId="{CB2C60A1-9B8B-45C7-A43D-4080692534E4}" type="presOf" srcId="{732CEF11-1DA1-46C3-A252-F42C8B2A6682}" destId="{966580C3-CFEA-4DA3-A375-F520CC5F2FC6}" srcOrd="0" destOrd="0" presId="urn:microsoft.com/office/officeart/2005/8/layout/list1"/>
    <dgm:cxn modelId="{BA963DF5-1C49-41E0-BCB7-4AA33EC4E1BF}" srcId="{3E435DB9-501B-4C26-8096-529B231A0B48}" destId="{DDB04E2E-6556-47FB-80ED-D8A580AE51CD}" srcOrd="1" destOrd="0" parTransId="{FD966E00-5F09-466A-AC9E-AD9D6BBAC8D8}" sibTransId="{6B3AA887-C0EB-4D8C-A7BF-6DC3C206EA65}"/>
    <dgm:cxn modelId="{020756EC-C75A-4C5E-9253-8279BB43DB0F}" type="presParOf" srcId="{B1CE58B6-A24D-4719-A5F8-736E7D4C97E7}" destId="{96FA258E-5B2D-485F-A3C4-5810993307F7}" srcOrd="0" destOrd="0" presId="urn:microsoft.com/office/officeart/2005/8/layout/list1"/>
    <dgm:cxn modelId="{218AEDA3-639D-43E1-BBCE-538BC127330F}" type="presParOf" srcId="{96FA258E-5B2D-485F-A3C4-5810993307F7}" destId="{966580C3-CFEA-4DA3-A375-F520CC5F2FC6}" srcOrd="0" destOrd="0" presId="urn:microsoft.com/office/officeart/2005/8/layout/list1"/>
    <dgm:cxn modelId="{E55699CE-84EB-4DD5-B5F3-C09EE290E33B}" type="presParOf" srcId="{96FA258E-5B2D-485F-A3C4-5810993307F7}" destId="{7C35AB7F-BF90-426E-B020-283DB5309278}" srcOrd="1" destOrd="0" presId="urn:microsoft.com/office/officeart/2005/8/layout/list1"/>
    <dgm:cxn modelId="{736819C0-42B0-44BC-ACD6-3896FD35E888}" type="presParOf" srcId="{B1CE58B6-A24D-4719-A5F8-736E7D4C97E7}" destId="{EC43B34E-9F9B-458C-A3DA-FC33F28B0694}" srcOrd="1" destOrd="0" presId="urn:microsoft.com/office/officeart/2005/8/layout/list1"/>
    <dgm:cxn modelId="{495F1029-9F7A-4565-BABC-FAAFD8468213}" type="presParOf" srcId="{B1CE58B6-A24D-4719-A5F8-736E7D4C97E7}" destId="{0B2F8C7B-6921-4BFB-81F9-DE68177FFB24}" srcOrd="2" destOrd="0" presId="urn:microsoft.com/office/officeart/2005/8/layout/list1"/>
    <dgm:cxn modelId="{5F9B0709-C591-4660-BCB4-E865B5719D1A}" type="presParOf" srcId="{B1CE58B6-A24D-4719-A5F8-736E7D4C97E7}" destId="{AE728B3A-FF74-4148-B75A-4438364625A9}" srcOrd="3" destOrd="0" presId="urn:microsoft.com/office/officeart/2005/8/layout/list1"/>
    <dgm:cxn modelId="{7DA23BDC-BC95-4C32-8456-CA6F4C7BED51}" type="presParOf" srcId="{B1CE58B6-A24D-4719-A5F8-736E7D4C97E7}" destId="{4EEAF65C-663F-400D-BC76-1A840FBFDC86}" srcOrd="4" destOrd="0" presId="urn:microsoft.com/office/officeart/2005/8/layout/list1"/>
    <dgm:cxn modelId="{E7960A0E-5563-413B-BD7C-AFFA9C76E5E5}" type="presParOf" srcId="{4EEAF65C-663F-400D-BC76-1A840FBFDC86}" destId="{FCB92188-E5EC-4644-A25C-A4F4DE35C728}" srcOrd="0" destOrd="0" presId="urn:microsoft.com/office/officeart/2005/8/layout/list1"/>
    <dgm:cxn modelId="{F3BF56E2-BF68-448D-B519-F8C7320A1957}" type="presParOf" srcId="{4EEAF65C-663F-400D-BC76-1A840FBFDC86}" destId="{1689551C-4BCC-44A2-9CF3-181942FAE867}" srcOrd="1" destOrd="0" presId="urn:microsoft.com/office/officeart/2005/8/layout/list1"/>
    <dgm:cxn modelId="{8011FFF8-75E5-4AC4-9781-2CC896322DE9}" type="presParOf" srcId="{B1CE58B6-A24D-4719-A5F8-736E7D4C97E7}" destId="{5CBAF4CB-B5AA-4161-AEA8-D86AC514DBFA}" srcOrd="5" destOrd="0" presId="urn:microsoft.com/office/officeart/2005/8/layout/list1"/>
    <dgm:cxn modelId="{E52AA614-4E8B-4524-B897-278FF2EFFE32}" type="presParOf" srcId="{B1CE58B6-A24D-4719-A5F8-736E7D4C97E7}" destId="{283850E2-F154-43AC-B356-446BEB5EA05A}" srcOrd="6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3E435DB9-501B-4C26-8096-529B231A0B48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t-BR"/>
        </a:p>
      </dgm:t>
    </dgm:pt>
    <dgm:pt modelId="{732CEF11-1DA1-46C3-A252-F42C8B2A6682}">
      <dgm:prSet phldrT="[Texto]" custT="1"/>
      <dgm:spPr/>
      <dgm:t>
        <a:bodyPr/>
        <a:lstStyle/>
        <a:p>
          <a:pPr algn="just"/>
          <a:r>
            <a:rPr lang="pt-BR" sz="20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Todos os investimentos realizados deverão ser integralmente depreciados e amortizados no prazo da concessão, não cabendo indenização no advento do termo contratual; e</a:t>
          </a:r>
        </a:p>
      </dgm:t>
    </dgm:pt>
    <dgm:pt modelId="{69572AE9-0E81-4A27-8752-2529F1E848C9}" type="parTrans" cxnId="{55881C9B-A680-4EA2-B948-2F614FFF43C2}">
      <dgm:prSet/>
      <dgm:spPr/>
      <dgm:t>
        <a:bodyPr/>
        <a:lstStyle/>
        <a:p>
          <a:endParaRPr lang="pt-BR"/>
        </a:p>
      </dgm:t>
    </dgm:pt>
    <dgm:pt modelId="{2FB4E7EB-F5D4-41DA-B441-2733DC9052A9}" type="sibTrans" cxnId="{55881C9B-A680-4EA2-B948-2F614FFF43C2}">
      <dgm:prSet/>
      <dgm:spPr/>
      <dgm:t>
        <a:bodyPr/>
        <a:lstStyle/>
        <a:p>
          <a:endParaRPr lang="pt-BR"/>
        </a:p>
      </dgm:t>
    </dgm:pt>
    <dgm:pt modelId="{DDB04E2E-6556-47FB-80ED-D8A580AE51CD}">
      <dgm:prSet phldrT="[Texto]" custT="1"/>
      <dgm:spPr/>
      <dgm:t>
        <a:bodyPr/>
        <a:lstStyle/>
        <a:p>
          <a:pPr algn="just"/>
          <a:r>
            <a:rPr lang="pt-BR" sz="20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Indenização deverá ser avaliada nas demais hipóteses de extinção do contrato (Encampação, Caducidade, Rescisão e Anulação).</a:t>
          </a:r>
        </a:p>
      </dgm:t>
    </dgm:pt>
    <dgm:pt modelId="{FD966E00-5F09-466A-AC9E-AD9D6BBAC8D8}" type="parTrans" cxnId="{BA963DF5-1C49-41E0-BCB7-4AA33EC4E1BF}">
      <dgm:prSet/>
      <dgm:spPr/>
      <dgm:t>
        <a:bodyPr/>
        <a:lstStyle/>
        <a:p>
          <a:endParaRPr lang="pt-BR"/>
        </a:p>
      </dgm:t>
    </dgm:pt>
    <dgm:pt modelId="{6B3AA887-C0EB-4D8C-A7BF-6DC3C206EA65}" type="sibTrans" cxnId="{BA963DF5-1C49-41E0-BCB7-4AA33EC4E1BF}">
      <dgm:prSet/>
      <dgm:spPr/>
      <dgm:t>
        <a:bodyPr/>
        <a:lstStyle/>
        <a:p>
          <a:endParaRPr lang="pt-BR"/>
        </a:p>
      </dgm:t>
    </dgm:pt>
    <dgm:pt modelId="{B1CE58B6-A24D-4719-A5F8-736E7D4C97E7}" type="pres">
      <dgm:prSet presAssocID="{3E435DB9-501B-4C26-8096-529B231A0B48}" presName="linear" presStyleCnt="0">
        <dgm:presLayoutVars>
          <dgm:dir/>
          <dgm:animLvl val="lvl"/>
          <dgm:resizeHandles val="exact"/>
        </dgm:presLayoutVars>
      </dgm:prSet>
      <dgm:spPr/>
    </dgm:pt>
    <dgm:pt modelId="{96FA258E-5B2D-485F-A3C4-5810993307F7}" type="pres">
      <dgm:prSet presAssocID="{732CEF11-1DA1-46C3-A252-F42C8B2A6682}" presName="parentLin" presStyleCnt="0"/>
      <dgm:spPr/>
    </dgm:pt>
    <dgm:pt modelId="{966580C3-CFEA-4DA3-A375-F520CC5F2FC6}" type="pres">
      <dgm:prSet presAssocID="{732CEF11-1DA1-46C3-A252-F42C8B2A6682}" presName="parentLeftMargin" presStyleLbl="node1" presStyleIdx="0" presStyleCnt="2"/>
      <dgm:spPr/>
    </dgm:pt>
    <dgm:pt modelId="{7C35AB7F-BF90-426E-B020-283DB5309278}" type="pres">
      <dgm:prSet presAssocID="{732CEF11-1DA1-46C3-A252-F42C8B2A6682}" presName="parentText" presStyleLbl="node1" presStyleIdx="0" presStyleCnt="2">
        <dgm:presLayoutVars>
          <dgm:chMax val="0"/>
          <dgm:bulletEnabled val="1"/>
        </dgm:presLayoutVars>
      </dgm:prSet>
      <dgm:spPr/>
    </dgm:pt>
    <dgm:pt modelId="{EC43B34E-9F9B-458C-A3DA-FC33F28B0694}" type="pres">
      <dgm:prSet presAssocID="{732CEF11-1DA1-46C3-A252-F42C8B2A6682}" presName="negativeSpace" presStyleCnt="0"/>
      <dgm:spPr/>
    </dgm:pt>
    <dgm:pt modelId="{0B2F8C7B-6921-4BFB-81F9-DE68177FFB24}" type="pres">
      <dgm:prSet presAssocID="{732CEF11-1DA1-46C3-A252-F42C8B2A6682}" presName="childText" presStyleLbl="conFgAcc1" presStyleIdx="0" presStyleCnt="2">
        <dgm:presLayoutVars>
          <dgm:bulletEnabled val="1"/>
        </dgm:presLayoutVars>
      </dgm:prSet>
      <dgm:spPr/>
    </dgm:pt>
    <dgm:pt modelId="{AE728B3A-FF74-4148-B75A-4438364625A9}" type="pres">
      <dgm:prSet presAssocID="{2FB4E7EB-F5D4-41DA-B441-2733DC9052A9}" presName="spaceBetweenRectangles" presStyleCnt="0"/>
      <dgm:spPr/>
    </dgm:pt>
    <dgm:pt modelId="{4EEAF65C-663F-400D-BC76-1A840FBFDC86}" type="pres">
      <dgm:prSet presAssocID="{DDB04E2E-6556-47FB-80ED-D8A580AE51CD}" presName="parentLin" presStyleCnt="0"/>
      <dgm:spPr/>
    </dgm:pt>
    <dgm:pt modelId="{FCB92188-E5EC-4644-A25C-A4F4DE35C728}" type="pres">
      <dgm:prSet presAssocID="{DDB04E2E-6556-47FB-80ED-D8A580AE51CD}" presName="parentLeftMargin" presStyleLbl="node1" presStyleIdx="0" presStyleCnt="2"/>
      <dgm:spPr/>
    </dgm:pt>
    <dgm:pt modelId="{1689551C-4BCC-44A2-9CF3-181942FAE867}" type="pres">
      <dgm:prSet presAssocID="{DDB04E2E-6556-47FB-80ED-D8A580AE51CD}" presName="parentText" presStyleLbl="node1" presStyleIdx="1" presStyleCnt="2">
        <dgm:presLayoutVars>
          <dgm:chMax val="0"/>
          <dgm:bulletEnabled val="1"/>
        </dgm:presLayoutVars>
      </dgm:prSet>
      <dgm:spPr/>
    </dgm:pt>
    <dgm:pt modelId="{5CBAF4CB-B5AA-4161-AEA8-D86AC514DBFA}" type="pres">
      <dgm:prSet presAssocID="{DDB04E2E-6556-47FB-80ED-D8A580AE51CD}" presName="negativeSpace" presStyleCnt="0"/>
      <dgm:spPr/>
    </dgm:pt>
    <dgm:pt modelId="{283850E2-F154-43AC-B356-446BEB5EA05A}" type="pres">
      <dgm:prSet presAssocID="{DDB04E2E-6556-47FB-80ED-D8A580AE51CD}" presName="childText" presStyleLbl="conFgAcc1" presStyleIdx="1" presStyleCnt="2">
        <dgm:presLayoutVars>
          <dgm:bulletEnabled val="1"/>
        </dgm:presLayoutVars>
      </dgm:prSet>
      <dgm:spPr/>
    </dgm:pt>
  </dgm:ptLst>
  <dgm:cxnLst>
    <dgm:cxn modelId="{F564D60F-8764-4622-A133-476802E54E32}" type="presOf" srcId="{DDB04E2E-6556-47FB-80ED-D8A580AE51CD}" destId="{1689551C-4BCC-44A2-9CF3-181942FAE867}" srcOrd="1" destOrd="0" presId="urn:microsoft.com/office/officeart/2005/8/layout/list1"/>
    <dgm:cxn modelId="{A1E84614-EE36-45F2-94EE-B9D1254DDFB7}" type="presOf" srcId="{DDB04E2E-6556-47FB-80ED-D8A580AE51CD}" destId="{FCB92188-E5EC-4644-A25C-A4F4DE35C728}" srcOrd="0" destOrd="0" presId="urn:microsoft.com/office/officeart/2005/8/layout/list1"/>
    <dgm:cxn modelId="{55881C9B-A680-4EA2-B948-2F614FFF43C2}" srcId="{3E435DB9-501B-4C26-8096-529B231A0B48}" destId="{732CEF11-1DA1-46C3-A252-F42C8B2A6682}" srcOrd="0" destOrd="0" parTransId="{69572AE9-0E81-4A27-8752-2529F1E848C9}" sibTransId="{2FB4E7EB-F5D4-41DA-B441-2733DC9052A9}"/>
    <dgm:cxn modelId="{3690E1B8-89D5-4DE9-A72E-BF84E827ED78}" type="presOf" srcId="{3E435DB9-501B-4C26-8096-529B231A0B48}" destId="{B1CE58B6-A24D-4719-A5F8-736E7D4C97E7}" srcOrd="0" destOrd="0" presId="urn:microsoft.com/office/officeart/2005/8/layout/list1"/>
    <dgm:cxn modelId="{9193F3B9-2C30-4C04-AE90-17B8935CD29A}" type="presOf" srcId="{732CEF11-1DA1-46C3-A252-F42C8B2A6682}" destId="{966580C3-CFEA-4DA3-A375-F520CC5F2FC6}" srcOrd="0" destOrd="0" presId="urn:microsoft.com/office/officeart/2005/8/layout/list1"/>
    <dgm:cxn modelId="{216DE9DA-17A5-46FC-913A-50887AA80F5E}" type="presOf" srcId="{732CEF11-1DA1-46C3-A252-F42C8B2A6682}" destId="{7C35AB7F-BF90-426E-B020-283DB5309278}" srcOrd="1" destOrd="0" presId="urn:microsoft.com/office/officeart/2005/8/layout/list1"/>
    <dgm:cxn modelId="{BA963DF5-1C49-41E0-BCB7-4AA33EC4E1BF}" srcId="{3E435DB9-501B-4C26-8096-529B231A0B48}" destId="{DDB04E2E-6556-47FB-80ED-D8A580AE51CD}" srcOrd="1" destOrd="0" parTransId="{FD966E00-5F09-466A-AC9E-AD9D6BBAC8D8}" sibTransId="{6B3AA887-C0EB-4D8C-A7BF-6DC3C206EA65}"/>
    <dgm:cxn modelId="{6CCD5282-BE9A-4029-91A4-0C9C3CE46E7A}" type="presParOf" srcId="{B1CE58B6-A24D-4719-A5F8-736E7D4C97E7}" destId="{96FA258E-5B2D-485F-A3C4-5810993307F7}" srcOrd="0" destOrd="0" presId="urn:microsoft.com/office/officeart/2005/8/layout/list1"/>
    <dgm:cxn modelId="{02F6D87E-56B3-4D6F-9413-03FD49678979}" type="presParOf" srcId="{96FA258E-5B2D-485F-A3C4-5810993307F7}" destId="{966580C3-CFEA-4DA3-A375-F520CC5F2FC6}" srcOrd="0" destOrd="0" presId="urn:microsoft.com/office/officeart/2005/8/layout/list1"/>
    <dgm:cxn modelId="{901A83E3-9E93-44AE-B1AD-56E01A159984}" type="presParOf" srcId="{96FA258E-5B2D-485F-A3C4-5810993307F7}" destId="{7C35AB7F-BF90-426E-B020-283DB5309278}" srcOrd="1" destOrd="0" presId="urn:microsoft.com/office/officeart/2005/8/layout/list1"/>
    <dgm:cxn modelId="{74B1F950-7967-43A1-983B-F2FAEE8B9738}" type="presParOf" srcId="{B1CE58B6-A24D-4719-A5F8-736E7D4C97E7}" destId="{EC43B34E-9F9B-458C-A3DA-FC33F28B0694}" srcOrd="1" destOrd="0" presId="urn:microsoft.com/office/officeart/2005/8/layout/list1"/>
    <dgm:cxn modelId="{24AB29C7-F9CF-41D7-B769-C83F20343D3B}" type="presParOf" srcId="{B1CE58B6-A24D-4719-A5F8-736E7D4C97E7}" destId="{0B2F8C7B-6921-4BFB-81F9-DE68177FFB24}" srcOrd="2" destOrd="0" presId="urn:microsoft.com/office/officeart/2005/8/layout/list1"/>
    <dgm:cxn modelId="{9186610F-84B1-4497-ACCB-AFB82B1AD98A}" type="presParOf" srcId="{B1CE58B6-A24D-4719-A5F8-736E7D4C97E7}" destId="{AE728B3A-FF74-4148-B75A-4438364625A9}" srcOrd="3" destOrd="0" presId="urn:microsoft.com/office/officeart/2005/8/layout/list1"/>
    <dgm:cxn modelId="{3CD4F7F4-DB54-4F79-AA60-7DD04CE1B4C7}" type="presParOf" srcId="{B1CE58B6-A24D-4719-A5F8-736E7D4C97E7}" destId="{4EEAF65C-663F-400D-BC76-1A840FBFDC86}" srcOrd="4" destOrd="0" presId="urn:microsoft.com/office/officeart/2005/8/layout/list1"/>
    <dgm:cxn modelId="{481E21B6-B3D4-4DEB-A55D-C3EB897AD980}" type="presParOf" srcId="{4EEAF65C-663F-400D-BC76-1A840FBFDC86}" destId="{FCB92188-E5EC-4644-A25C-A4F4DE35C728}" srcOrd="0" destOrd="0" presId="urn:microsoft.com/office/officeart/2005/8/layout/list1"/>
    <dgm:cxn modelId="{EF3B25E3-4F2D-4867-A8DB-2388E8ECBB08}" type="presParOf" srcId="{4EEAF65C-663F-400D-BC76-1A840FBFDC86}" destId="{1689551C-4BCC-44A2-9CF3-181942FAE867}" srcOrd="1" destOrd="0" presId="urn:microsoft.com/office/officeart/2005/8/layout/list1"/>
    <dgm:cxn modelId="{3AA2193A-AC5B-4294-A801-08F371F8E192}" type="presParOf" srcId="{B1CE58B6-A24D-4719-A5F8-736E7D4C97E7}" destId="{5CBAF4CB-B5AA-4161-AEA8-D86AC514DBFA}" srcOrd="5" destOrd="0" presId="urn:microsoft.com/office/officeart/2005/8/layout/list1"/>
    <dgm:cxn modelId="{A3F761D2-21AB-407F-A461-68DB40C72ED7}" type="presParOf" srcId="{B1CE58B6-A24D-4719-A5F8-736E7D4C97E7}" destId="{283850E2-F154-43AC-B356-446BEB5EA05A}" srcOrd="6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3E435DB9-501B-4C26-8096-529B231A0B48}" type="doc">
      <dgm:prSet loTypeId="urn:diagrams.loki3.com/BracketList+Icon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t-BR"/>
        </a:p>
      </dgm:t>
    </dgm:pt>
    <dgm:pt modelId="{732CEF11-1DA1-46C3-A252-F42C8B2A6682}">
      <dgm:prSet phldrT="[Texto]" custT="1"/>
      <dgm:spPr/>
      <dgm:t>
        <a:bodyPr/>
        <a:lstStyle/>
        <a:p>
          <a:pPr algn="ctr"/>
          <a:r>
            <a:rPr lang="pt-BR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ISF</a:t>
          </a:r>
        </a:p>
      </dgm:t>
    </dgm:pt>
    <dgm:pt modelId="{69572AE9-0E81-4A27-8752-2529F1E848C9}" type="parTrans" cxnId="{55881C9B-A680-4EA2-B948-2F614FFF43C2}">
      <dgm:prSet/>
      <dgm:spPr/>
      <dgm:t>
        <a:bodyPr/>
        <a:lstStyle/>
        <a:p>
          <a:endParaRPr lang="pt-BR"/>
        </a:p>
      </dgm:t>
    </dgm:pt>
    <dgm:pt modelId="{2FB4E7EB-F5D4-41DA-B441-2733DC9052A9}" type="sibTrans" cxnId="{55881C9B-A680-4EA2-B948-2F614FFF43C2}">
      <dgm:prSet/>
      <dgm:spPr/>
      <dgm:t>
        <a:bodyPr/>
        <a:lstStyle/>
        <a:p>
          <a:endParaRPr lang="pt-BR"/>
        </a:p>
      </dgm:t>
    </dgm:pt>
    <dgm:pt modelId="{DDB04E2E-6556-47FB-80ED-D8A580AE51CD}">
      <dgm:prSet phldrT="[Texto]" custT="1"/>
      <dgm:spPr/>
      <dgm:t>
        <a:bodyPr/>
        <a:lstStyle/>
        <a:p>
          <a:pPr algn="ctr"/>
          <a:r>
            <a:rPr lang="pt-BR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IAFG</a:t>
          </a:r>
        </a:p>
      </dgm:t>
    </dgm:pt>
    <dgm:pt modelId="{FD966E00-5F09-466A-AC9E-AD9D6BBAC8D8}" type="parTrans" cxnId="{BA963DF5-1C49-41E0-BCB7-4AA33EC4E1BF}">
      <dgm:prSet/>
      <dgm:spPr/>
      <dgm:t>
        <a:bodyPr/>
        <a:lstStyle/>
        <a:p>
          <a:endParaRPr lang="pt-BR"/>
        </a:p>
      </dgm:t>
    </dgm:pt>
    <dgm:pt modelId="{6B3AA887-C0EB-4D8C-A7BF-6DC3C206EA65}" type="sibTrans" cxnId="{BA963DF5-1C49-41E0-BCB7-4AA33EC4E1BF}">
      <dgm:prSet/>
      <dgm:spPr/>
      <dgm:t>
        <a:bodyPr/>
        <a:lstStyle/>
        <a:p>
          <a:endParaRPr lang="pt-BR"/>
        </a:p>
      </dgm:t>
    </dgm:pt>
    <dgm:pt modelId="{09A51CA6-5E6F-4151-B5EA-845F0ABF9550}">
      <dgm:prSet phldrT="[Texto]" custT="1"/>
      <dgm:spPr/>
      <dgm:t>
        <a:bodyPr/>
        <a:lstStyle/>
        <a:p>
          <a:pPr algn="just"/>
          <a:r>
            <a:rPr lang="pt-BR" sz="20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Índice de Saturação da Ferrovia</a:t>
          </a:r>
        </a:p>
      </dgm:t>
    </dgm:pt>
    <dgm:pt modelId="{7D5F798C-6D2C-4447-B40D-94868481001B}" type="parTrans" cxnId="{51C094B6-0E42-4046-AA27-B8BF0255E868}">
      <dgm:prSet/>
      <dgm:spPr/>
      <dgm:t>
        <a:bodyPr/>
        <a:lstStyle/>
        <a:p>
          <a:endParaRPr lang="pt-BR"/>
        </a:p>
      </dgm:t>
    </dgm:pt>
    <dgm:pt modelId="{BA567CF5-FBBC-476B-B724-F2EB9111717A}" type="sibTrans" cxnId="{51C094B6-0E42-4046-AA27-B8BF0255E868}">
      <dgm:prSet/>
      <dgm:spPr/>
      <dgm:t>
        <a:bodyPr/>
        <a:lstStyle/>
        <a:p>
          <a:endParaRPr lang="pt-BR"/>
        </a:p>
      </dgm:t>
    </dgm:pt>
    <dgm:pt modelId="{441FC86C-0F63-45B2-A63D-252D0983320D}">
      <dgm:prSet phldrT="[Texto]" custT="1"/>
      <dgm:spPr/>
      <dgm:t>
        <a:bodyPr/>
        <a:lstStyle/>
        <a:p>
          <a:pPr algn="just"/>
          <a:r>
            <a:rPr lang="pt-BR" sz="20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Sempre menor que 90%.</a:t>
          </a:r>
        </a:p>
      </dgm:t>
    </dgm:pt>
    <dgm:pt modelId="{E2C4F0F9-2B28-44EE-9E11-A5C5C9462A08}" type="parTrans" cxnId="{70301FC5-76E4-4C9E-B803-FD2C4D24D589}">
      <dgm:prSet/>
      <dgm:spPr/>
      <dgm:t>
        <a:bodyPr/>
        <a:lstStyle/>
        <a:p>
          <a:endParaRPr lang="pt-BR"/>
        </a:p>
      </dgm:t>
    </dgm:pt>
    <dgm:pt modelId="{09CE7177-A490-426E-AA78-7BC0E49B7825}" type="sibTrans" cxnId="{70301FC5-76E4-4C9E-B803-FD2C4D24D589}">
      <dgm:prSet/>
      <dgm:spPr/>
      <dgm:t>
        <a:bodyPr/>
        <a:lstStyle/>
        <a:p>
          <a:endParaRPr lang="pt-BR"/>
        </a:p>
      </dgm:t>
    </dgm:pt>
    <dgm:pt modelId="{DB4F6E70-3AAC-4777-B050-4EBDB74ECFC7}">
      <dgm:prSet phldrT="[Texto]" custT="1"/>
      <dgm:spPr/>
      <dgm:t>
        <a:bodyPr/>
        <a:lstStyle/>
        <a:p>
          <a:pPr algn="just"/>
          <a:r>
            <a:rPr lang="pt-BR" sz="20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Índice de Acidentes Ferroviários Graves.</a:t>
          </a:r>
          <a:endParaRPr lang="pt-BR" sz="2000" dirty="0">
            <a:solidFill>
              <a:schemeClr val="bg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9727033-251E-4D08-B113-CEA16CB777C2}" type="parTrans" cxnId="{13BE5936-17C2-4F7D-81E2-0979BAB016EE}">
      <dgm:prSet/>
      <dgm:spPr/>
      <dgm:t>
        <a:bodyPr/>
        <a:lstStyle/>
        <a:p>
          <a:endParaRPr lang="pt-BR"/>
        </a:p>
      </dgm:t>
    </dgm:pt>
    <dgm:pt modelId="{06BBED0D-4003-4B64-8A03-AE7D6EBFDFE7}" type="sibTrans" cxnId="{13BE5936-17C2-4F7D-81E2-0979BAB016EE}">
      <dgm:prSet/>
      <dgm:spPr/>
      <dgm:t>
        <a:bodyPr/>
        <a:lstStyle/>
        <a:p>
          <a:endParaRPr lang="pt-BR"/>
        </a:p>
      </dgm:t>
    </dgm:pt>
    <dgm:pt modelId="{49C482E2-BE33-4014-A45F-8B80EE7FC100}">
      <dgm:prSet phldrT="[Texto]" custT="1"/>
      <dgm:spPr/>
      <dgm:t>
        <a:bodyPr/>
        <a:lstStyle/>
        <a:p>
          <a:pPr algn="ctr"/>
          <a:r>
            <a:rPr lang="pt-BR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VMP</a:t>
          </a:r>
        </a:p>
      </dgm:t>
    </dgm:pt>
    <dgm:pt modelId="{16B38E31-6161-4835-93AA-B043EFEBA0BB}" type="parTrans" cxnId="{7BCEAA4E-1414-4888-8CC6-9967ADC6991C}">
      <dgm:prSet/>
      <dgm:spPr/>
      <dgm:t>
        <a:bodyPr/>
        <a:lstStyle/>
        <a:p>
          <a:endParaRPr lang="pt-BR"/>
        </a:p>
      </dgm:t>
    </dgm:pt>
    <dgm:pt modelId="{F3E20DD6-9E37-4C23-B47F-EC24D39D09EE}" type="sibTrans" cxnId="{7BCEAA4E-1414-4888-8CC6-9967ADC6991C}">
      <dgm:prSet/>
      <dgm:spPr/>
      <dgm:t>
        <a:bodyPr/>
        <a:lstStyle/>
        <a:p>
          <a:endParaRPr lang="pt-BR"/>
        </a:p>
      </dgm:t>
    </dgm:pt>
    <dgm:pt modelId="{28E117B0-C609-470A-AC6F-FF78E6EF8205}">
      <dgm:prSet phldrT="[Texto]" custT="1"/>
      <dgm:spPr/>
      <dgm:t>
        <a:bodyPr/>
        <a:lstStyle/>
        <a:p>
          <a:pPr algn="just"/>
          <a:r>
            <a:rPr lang="pt-BR" sz="20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Velocidade Média de Percurso.</a:t>
          </a:r>
        </a:p>
      </dgm:t>
    </dgm:pt>
    <dgm:pt modelId="{9462584A-A88F-4C79-AD6A-C41009A5B830}" type="parTrans" cxnId="{9FC22E77-2A2A-420A-BD50-91FAFF38F610}">
      <dgm:prSet/>
      <dgm:spPr/>
      <dgm:t>
        <a:bodyPr/>
        <a:lstStyle/>
        <a:p>
          <a:endParaRPr lang="pt-BR"/>
        </a:p>
      </dgm:t>
    </dgm:pt>
    <dgm:pt modelId="{1163A5AE-1FDA-45D7-814D-EFEF44A20DF3}" type="sibTrans" cxnId="{9FC22E77-2A2A-420A-BD50-91FAFF38F610}">
      <dgm:prSet/>
      <dgm:spPr/>
      <dgm:t>
        <a:bodyPr/>
        <a:lstStyle/>
        <a:p>
          <a:endParaRPr lang="pt-BR"/>
        </a:p>
      </dgm:t>
    </dgm:pt>
    <dgm:pt modelId="{EE0B6E96-D270-4581-973E-729CDA37C09C}">
      <dgm:prSet phldrT="[Texto]" custT="1"/>
      <dgm:spPr/>
      <dgm:t>
        <a:bodyPr/>
        <a:lstStyle/>
        <a:p>
          <a:pPr algn="ctr"/>
          <a:r>
            <a:rPr lang="pt-BR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IMFL</a:t>
          </a:r>
        </a:p>
      </dgm:t>
    </dgm:pt>
    <dgm:pt modelId="{29D5F984-14B6-4158-BF00-4574C1B227D5}" type="parTrans" cxnId="{3DFC58D5-0EFF-4893-A649-299A2E91796B}">
      <dgm:prSet/>
      <dgm:spPr/>
      <dgm:t>
        <a:bodyPr/>
        <a:lstStyle/>
        <a:p>
          <a:endParaRPr lang="pt-BR"/>
        </a:p>
      </dgm:t>
    </dgm:pt>
    <dgm:pt modelId="{DF003FCD-6FB6-4994-A397-DF27FCAD3D42}" type="sibTrans" cxnId="{3DFC58D5-0EFF-4893-A649-299A2E91796B}">
      <dgm:prSet/>
      <dgm:spPr/>
      <dgm:t>
        <a:bodyPr/>
        <a:lstStyle/>
        <a:p>
          <a:endParaRPr lang="pt-BR"/>
        </a:p>
      </dgm:t>
    </dgm:pt>
    <dgm:pt modelId="{775CB757-A2D9-4D96-B272-00E7F879F99F}">
      <dgm:prSet phldrT="[Texto]" custT="1"/>
      <dgm:spPr/>
      <dgm:t>
        <a:bodyPr/>
        <a:lstStyle/>
        <a:p>
          <a:pPr algn="just"/>
          <a:r>
            <a:rPr lang="pt-BR" sz="20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Idade Máxima da Frota de Locomotivas.</a:t>
          </a:r>
          <a:endParaRPr lang="pt-BR" sz="20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C55ECBE-96C3-4763-8DBB-60158A9A96A8}" type="parTrans" cxnId="{104F2D71-2FBB-4514-BE34-2A8C87FE4FC5}">
      <dgm:prSet/>
      <dgm:spPr/>
      <dgm:t>
        <a:bodyPr/>
        <a:lstStyle/>
        <a:p>
          <a:endParaRPr lang="pt-BR"/>
        </a:p>
      </dgm:t>
    </dgm:pt>
    <dgm:pt modelId="{175ACB57-2917-409C-B448-9510C07E2E6C}" type="sibTrans" cxnId="{104F2D71-2FBB-4514-BE34-2A8C87FE4FC5}">
      <dgm:prSet/>
      <dgm:spPr/>
      <dgm:t>
        <a:bodyPr/>
        <a:lstStyle/>
        <a:p>
          <a:endParaRPr lang="pt-BR"/>
        </a:p>
      </dgm:t>
    </dgm:pt>
    <dgm:pt modelId="{005C258D-1B18-4CD1-B595-D4F1591CFCE8}" type="pres">
      <dgm:prSet presAssocID="{3E435DB9-501B-4C26-8096-529B231A0B48}" presName="Name0" presStyleCnt="0">
        <dgm:presLayoutVars>
          <dgm:dir/>
          <dgm:animLvl val="lvl"/>
          <dgm:resizeHandles val="exact"/>
        </dgm:presLayoutVars>
      </dgm:prSet>
      <dgm:spPr/>
    </dgm:pt>
    <dgm:pt modelId="{7999CE61-20A3-4942-B20B-EAB007F6BE4F}" type="pres">
      <dgm:prSet presAssocID="{732CEF11-1DA1-46C3-A252-F42C8B2A6682}" presName="linNode" presStyleCnt="0"/>
      <dgm:spPr/>
    </dgm:pt>
    <dgm:pt modelId="{F1CC5FBB-E477-4FC7-BCB6-77810F2C1477}" type="pres">
      <dgm:prSet presAssocID="{732CEF11-1DA1-46C3-A252-F42C8B2A6682}" presName="parTx" presStyleLbl="revTx" presStyleIdx="0" presStyleCnt="4">
        <dgm:presLayoutVars>
          <dgm:chMax val="1"/>
          <dgm:bulletEnabled val="1"/>
        </dgm:presLayoutVars>
      </dgm:prSet>
      <dgm:spPr/>
    </dgm:pt>
    <dgm:pt modelId="{2F767128-8604-43F0-8FC7-9A762DC915A5}" type="pres">
      <dgm:prSet presAssocID="{732CEF11-1DA1-46C3-A252-F42C8B2A6682}" presName="bracket" presStyleLbl="parChTrans1D1" presStyleIdx="0" presStyleCnt="4"/>
      <dgm:spPr/>
    </dgm:pt>
    <dgm:pt modelId="{6B427184-DFAD-46E3-80FF-54DBC920605D}" type="pres">
      <dgm:prSet presAssocID="{732CEF11-1DA1-46C3-A252-F42C8B2A6682}" presName="spH" presStyleCnt="0"/>
      <dgm:spPr/>
    </dgm:pt>
    <dgm:pt modelId="{5384DCB6-312C-4CC3-9CB0-47260EC10638}" type="pres">
      <dgm:prSet presAssocID="{732CEF11-1DA1-46C3-A252-F42C8B2A6682}" presName="desTx" presStyleLbl="node1" presStyleIdx="0" presStyleCnt="4">
        <dgm:presLayoutVars>
          <dgm:bulletEnabled val="1"/>
        </dgm:presLayoutVars>
      </dgm:prSet>
      <dgm:spPr/>
    </dgm:pt>
    <dgm:pt modelId="{05A8B2EC-3488-46A6-A86B-AF5B07C0C888}" type="pres">
      <dgm:prSet presAssocID="{2FB4E7EB-F5D4-41DA-B441-2733DC9052A9}" presName="spV" presStyleCnt="0"/>
      <dgm:spPr/>
    </dgm:pt>
    <dgm:pt modelId="{72EF8997-48A9-43A3-8955-B21422C51D63}" type="pres">
      <dgm:prSet presAssocID="{DDB04E2E-6556-47FB-80ED-D8A580AE51CD}" presName="linNode" presStyleCnt="0"/>
      <dgm:spPr/>
    </dgm:pt>
    <dgm:pt modelId="{7BCEDF52-B4CE-45C5-AA54-DB0DD7578AE8}" type="pres">
      <dgm:prSet presAssocID="{DDB04E2E-6556-47FB-80ED-D8A580AE51CD}" presName="parTx" presStyleLbl="revTx" presStyleIdx="1" presStyleCnt="4">
        <dgm:presLayoutVars>
          <dgm:chMax val="1"/>
          <dgm:bulletEnabled val="1"/>
        </dgm:presLayoutVars>
      </dgm:prSet>
      <dgm:spPr/>
    </dgm:pt>
    <dgm:pt modelId="{7310E5E7-7F85-4B16-9930-433DE74CE303}" type="pres">
      <dgm:prSet presAssocID="{DDB04E2E-6556-47FB-80ED-D8A580AE51CD}" presName="bracket" presStyleLbl="parChTrans1D1" presStyleIdx="1" presStyleCnt="4"/>
      <dgm:spPr/>
    </dgm:pt>
    <dgm:pt modelId="{42FCAE3A-69CB-4E83-8940-A9A3AB553C30}" type="pres">
      <dgm:prSet presAssocID="{DDB04E2E-6556-47FB-80ED-D8A580AE51CD}" presName="spH" presStyleCnt="0"/>
      <dgm:spPr/>
    </dgm:pt>
    <dgm:pt modelId="{A2822F4B-BE81-49A5-8D89-E4116B2C3AD3}" type="pres">
      <dgm:prSet presAssocID="{DDB04E2E-6556-47FB-80ED-D8A580AE51CD}" presName="desTx" presStyleLbl="node1" presStyleIdx="1" presStyleCnt="4">
        <dgm:presLayoutVars>
          <dgm:bulletEnabled val="1"/>
        </dgm:presLayoutVars>
      </dgm:prSet>
      <dgm:spPr/>
    </dgm:pt>
    <dgm:pt modelId="{8A3A78D7-46EB-4DE0-9009-C9BEB0A32319}" type="pres">
      <dgm:prSet presAssocID="{6B3AA887-C0EB-4D8C-A7BF-6DC3C206EA65}" presName="spV" presStyleCnt="0"/>
      <dgm:spPr/>
    </dgm:pt>
    <dgm:pt modelId="{8FE78846-5CA6-4164-95A3-1171469D2740}" type="pres">
      <dgm:prSet presAssocID="{49C482E2-BE33-4014-A45F-8B80EE7FC100}" presName="linNode" presStyleCnt="0"/>
      <dgm:spPr/>
    </dgm:pt>
    <dgm:pt modelId="{5731B4B3-1CF1-4F23-A9AE-6D06F99BB414}" type="pres">
      <dgm:prSet presAssocID="{49C482E2-BE33-4014-A45F-8B80EE7FC100}" presName="parTx" presStyleLbl="revTx" presStyleIdx="2" presStyleCnt="4">
        <dgm:presLayoutVars>
          <dgm:chMax val="1"/>
          <dgm:bulletEnabled val="1"/>
        </dgm:presLayoutVars>
      </dgm:prSet>
      <dgm:spPr/>
    </dgm:pt>
    <dgm:pt modelId="{E3108EA7-2AEA-4A48-A38A-0A7250B4E148}" type="pres">
      <dgm:prSet presAssocID="{49C482E2-BE33-4014-A45F-8B80EE7FC100}" presName="bracket" presStyleLbl="parChTrans1D1" presStyleIdx="2" presStyleCnt="4"/>
      <dgm:spPr/>
    </dgm:pt>
    <dgm:pt modelId="{AA466B75-9DF3-4E71-893A-3FFAD2B3732C}" type="pres">
      <dgm:prSet presAssocID="{49C482E2-BE33-4014-A45F-8B80EE7FC100}" presName="spH" presStyleCnt="0"/>
      <dgm:spPr/>
    </dgm:pt>
    <dgm:pt modelId="{A659AC74-3A0E-4292-9592-D6BB3F75B655}" type="pres">
      <dgm:prSet presAssocID="{49C482E2-BE33-4014-A45F-8B80EE7FC100}" presName="desTx" presStyleLbl="node1" presStyleIdx="2" presStyleCnt="4">
        <dgm:presLayoutVars>
          <dgm:bulletEnabled val="1"/>
        </dgm:presLayoutVars>
      </dgm:prSet>
      <dgm:spPr/>
    </dgm:pt>
    <dgm:pt modelId="{D5253DA8-F993-473C-A7E0-055B826AEAE8}" type="pres">
      <dgm:prSet presAssocID="{F3E20DD6-9E37-4C23-B47F-EC24D39D09EE}" presName="spV" presStyleCnt="0"/>
      <dgm:spPr/>
    </dgm:pt>
    <dgm:pt modelId="{453799D1-71A7-48D6-922C-10472760D2FA}" type="pres">
      <dgm:prSet presAssocID="{EE0B6E96-D270-4581-973E-729CDA37C09C}" presName="linNode" presStyleCnt="0"/>
      <dgm:spPr/>
    </dgm:pt>
    <dgm:pt modelId="{53BC4DD0-3E7D-48D2-81D8-4183FDE68A2E}" type="pres">
      <dgm:prSet presAssocID="{EE0B6E96-D270-4581-973E-729CDA37C09C}" presName="parTx" presStyleLbl="revTx" presStyleIdx="3" presStyleCnt="4">
        <dgm:presLayoutVars>
          <dgm:chMax val="1"/>
          <dgm:bulletEnabled val="1"/>
        </dgm:presLayoutVars>
      </dgm:prSet>
      <dgm:spPr/>
    </dgm:pt>
    <dgm:pt modelId="{CE171020-883D-4618-9FAB-85CBE7FDAD66}" type="pres">
      <dgm:prSet presAssocID="{EE0B6E96-D270-4581-973E-729CDA37C09C}" presName="bracket" presStyleLbl="parChTrans1D1" presStyleIdx="3" presStyleCnt="4"/>
      <dgm:spPr/>
    </dgm:pt>
    <dgm:pt modelId="{80E1018B-449B-4BDB-BBCF-1FEE3F47E918}" type="pres">
      <dgm:prSet presAssocID="{EE0B6E96-D270-4581-973E-729CDA37C09C}" presName="spH" presStyleCnt="0"/>
      <dgm:spPr/>
    </dgm:pt>
    <dgm:pt modelId="{DAF5AF5C-6509-42A4-9DC8-989A787510FF}" type="pres">
      <dgm:prSet presAssocID="{EE0B6E96-D270-4581-973E-729CDA37C09C}" presName="desTx" presStyleLbl="node1" presStyleIdx="3" presStyleCnt="4">
        <dgm:presLayoutVars>
          <dgm:bulletEnabled val="1"/>
        </dgm:presLayoutVars>
      </dgm:prSet>
      <dgm:spPr/>
    </dgm:pt>
  </dgm:ptLst>
  <dgm:cxnLst>
    <dgm:cxn modelId="{6DAA4E0F-B0B4-48D7-907A-189D9DA38638}" type="presOf" srcId="{49C482E2-BE33-4014-A45F-8B80EE7FC100}" destId="{5731B4B3-1CF1-4F23-A9AE-6D06F99BB414}" srcOrd="0" destOrd="0" presId="urn:diagrams.loki3.com/BracketList+Icon"/>
    <dgm:cxn modelId="{7DBDCC17-BA77-4159-8131-726F78EE3601}" type="presOf" srcId="{775CB757-A2D9-4D96-B272-00E7F879F99F}" destId="{DAF5AF5C-6509-42A4-9DC8-989A787510FF}" srcOrd="0" destOrd="0" presId="urn:diagrams.loki3.com/BracketList+Icon"/>
    <dgm:cxn modelId="{13BE5936-17C2-4F7D-81E2-0979BAB016EE}" srcId="{DDB04E2E-6556-47FB-80ED-D8A580AE51CD}" destId="{DB4F6E70-3AAC-4777-B050-4EBDB74ECFC7}" srcOrd="0" destOrd="0" parTransId="{D9727033-251E-4D08-B113-CEA16CB777C2}" sibTransId="{06BBED0D-4003-4B64-8A03-AE7D6EBFDFE7}"/>
    <dgm:cxn modelId="{115F8C64-8191-4299-9C90-5DEEDAD5C380}" type="presOf" srcId="{09A51CA6-5E6F-4151-B5EA-845F0ABF9550}" destId="{5384DCB6-312C-4CC3-9CB0-47260EC10638}" srcOrd="0" destOrd="0" presId="urn:diagrams.loki3.com/BracketList+Icon"/>
    <dgm:cxn modelId="{7BCEAA4E-1414-4888-8CC6-9967ADC6991C}" srcId="{3E435DB9-501B-4C26-8096-529B231A0B48}" destId="{49C482E2-BE33-4014-A45F-8B80EE7FC100}" srcOrd="2" destOrd="0" parTransId="{16B38E31-6161-4835-93AA-B043EFEBA0BB}" sibTransId="{F3E20DD6-9E37-4C23-B47F-EC24D39D09EE}"/>
    <dgm:cxn modelId="{38000F70-78E5-4E6C-984B-E4EF926591F0}" type="presOf" srcId="{DDB04E2E-6556-47FB-80ED-D8A580AE51CD}" destId="{7BCEDF52-B4CE-45C5-AA54-DB0DD7578AE8}" srcOrd="0" destOrd="0" presId="urn:diagrams.loki3.com/BracketList+Icon"/>
    <dgm:cxn modelId="{104F2D71-2FBB-4514-BE34-2A8C87FE4FC5}" srcId="{EE0B6E96-D270-4581-973E-729CDA37C09C}" destId="{775CB757-A2D9-4D96-B272-00E7F879F99F}" srcOrd="0" destOrd="0" parTransId="{DC55ECBE-96C3-4763-8DBB-60158A9A96A8}" sibTransId="{175ACB57-2917-409C-B448-9510C07E2E6C}"/>
    <dgm:cxn modelId="{0F4B3E55-FADA-4C99-9F16-54A4A9FB17E1}" type="presOf" srcId="{DB4F6E70-3AAC-4777-B050-4EBDB74ECFC7}" destId="{A2822F4B-BE81-49A5-8D89-E4116B2C3AD3}" srcOrd="0" destOrd="0" presId="urn:diagrams.loki3.com/BracketList+Icon"/>
    <dgm:cxn modelId="{9FC22E77-2A2A-420A-BD50-91FAFF38F610}" srcId="{49C482E2-BE33-4014-A45F-8B80EE7FC100}" destId="{28E117B0-C609-470A-AC6F-FF78E6EF8205}" srcOrd="0" destOrd="0" parTransId="{9462584A-A88F-4C79-AD6A-C41009A5B830}" sibTransId="{1163A5AE-1FDA-45D7-814D-EFEF44A20DF3}"/>
    <dgm:cxn modelId="{3C2F1F8A-BFF0-4C28-B5A7-11BEAF17A248}" type="presOf" srcId="{3E435DB9-501B-4C26-8096-529B231A0B48}" destId="{005C258D-1B18-4CD1-B595-D4F1591CFCE8}" srcOrd="0" destOrd="0" presId="urn:diagrams.loki3.com/BracketList+Icon"/>
    <dgm:cxn modelId="{DBD9268A-48BA-41EB-9590-47165501B169}" type="presOf" srcId="{732CEF11-1DA1-46C3-A252-F42C8B2A6682}" destId="{F1CC5FBB-E477-4FC7-BCB6-77810F2C1477}" srcOrd="0" destOrd="0" presId="urn:diagrams.loki3.com/BracketList+Icon"/>
    <dgm:cxn modelId="{55881C9B-A680-4EA2-B948-2F614FFF43C2}" srcId="{3E435DB9-501B-4C26-8096-529B231A0B48}" destId="{732CEF11-1DA1-46C3-A252-F42C8B2A6682}" srcOrd="0" destOrd="0" parTransId="{69572AE9-0E81-4A27-8752-2529F1E848C9}" sibTransId="{2FB4E7EB-F5D4-41DA-B441-2733DC9052A9}"/>
    <dgm:cxn modelId="{51C094B6-0E42-4046-AA27-B8BF0255E868}" srcId="{732CEF11-1DA1-46C3-A252-F42C8B2A6682}" destId="{09A51CA6-5E6F-4151-B5EA-845F0ABF9550}" srcOrd="0" destOrd="0" parTransId="{7D5F798C-6D2C-4447-B40D-94868481001B}" sibTransId="{BA567CF5-FBBC-476B-B724-F2EB9111717A}"/>
    <dgm:cxn modelId="{3AD68EBD-982F-4971-A53A-52440409A6A2}" type="presOf" srcId="{441FC86C-0F63-45B2-A63D-252D0983320D}" destId="{5384DCB6-312C-4CC3-9CB0-47260EC10638}" srcOrd="0" destOrd="1" presId="urn:diagrams.loki3.com/BracketList+Icon"/>
    <dgm:cxn modelId="{70301FC5-76E4-4C9E-B803-FD2C4D24D589}" srcId="{732CEF11-1DA1-46C3-A252-F42C8B2A6682}" destId="{441FC86C-0F63-45B2-A63D-252D0983320D}" srcOrd="1" destOrd="0" parTransId="{E2C4F0F9-2B28-44EE-9E11-A5C5C9462A08}" sibTransId="{09CE7177-A490-426E-AA78-7BC0E49B7825}"/>
    <dgm:cxn modelId="{A8B74CC6-98F4-4A57-971F-FD204E00878A}" type="presOf" srcId="{28E117B0-C609-470A-AC6F-FF78E6EF8205}" destId="{A659AC74-3A0E-4292-9592-D6BB3F75B655}" srcOrd="0" destOrd="0" presId="urn:diagrams.loki3.com/BracketList+Icon"/>
    <dgm:cxn modelId="{3812CCD4-1B71-4D14-B618-64AB25AF3774}" type="presOf" srcId="{EE0B6E96-D270-4581-973E-729CDA37C09C}" destId="{53BC4DD0-3E7D-48D2-81D8-4183FDE68A2E}" srcOrd="0" destOrd="0" presId="urn:diagrams.loki3.com/BracketList+Icon"/>
    <dgm:cxn modelId="{3DFC58D5-0EFF-4893-A649-299A2E91796B}" srcId="{3E435DB9-501B-4C26-8096-529B231A0B48}" destId="{EE0B6E96-D270-4581-973E-729CDA37C09C}" srcOrd="3" destOrd="0" parTransId="{29D5F984-14B6-4158-BF00-4574C1B227D5}" sibTransId="{DF003FCD-6FB6-4994-A397-DF27FCAD3D42}"/>
    <dgm:cxn modelId="{BA963DF5-1C49-41E0-BCB7-4AA33EC4E1BF}" srcId="{3E435DB9-501B-4C26-8096-529B231A0B48}" destId="{DDB04E2E-6556-47FB-80ED-D8A580AE51CD}" srcOrd="1" destOrd="0" parTransId="{FD966E00-5F09-466A-AC9E-AD9D6BBAC8D8}" sibTransId="{6B3AA887-C0EB-4D8C-A7BF-6DC3C206EA65}"/>
    <dgm:cxn modelId="{0395842F-55CF-480E-84E8-9F4ECABB8EA8}" type="presParOf" srcId="{005C258D-1B18-4CD1-B595-D4F1591CFCE8}" destId="{7999CE61-20A3-4942-B20B-EAB007F6BE4F}" srcOrd="0" destOrd="0" presId="urn:diagrams.loki3.com/BracketList+Icon"/>
    <dgm:cxn modelId="{389ABA7E-8941-4B62-A8BD-B5F6752B8D3C}" type="presParOf" srcId="{7999CE61-20A3-4942-B20B-EAB007F6BE4F}" destId="{F1CC5FBB-E477-4FC7-BCB6-77810F2C1477}" srcOrd="0" destOrd="0" presId="urn:diagrams.loki3.com/BracketList+Icon"/>
    <dgm:cxn modelId="{2E1ACDC9-EA81-408B-B291-B32050DDE155}" type="presParOf" srcId="{7999CE61-20A3-4942-B20B-EAB007F6BE4F}" destId="{2F767128-8604-43F0-8FC7-9A762DC915A5}" srcOrd="1" destOrd="0" presId="urn:diagrams.loki3.com/BracketList+Icon"/>
    <dgm:cxn modelId="{0958A625-C4AE-460A-9E1E-8A76F36BD283}" type="presParOf" srcId="{7999CE61-20A3-4942-B20B-EAB007F6BE4F}" destId="{6B427184-DFAD-46E3-80FF-54DBC920605D}" srcOrd="2" destOrd="0" presId="urn:diagrams.loki3.com/BracketList+Icon"/>
    <dgm:cxn modelId="{5E09AA15-515F-4314-9781-38F5AAC601EB}" type="presParOf" srcId="{7999CE61-20A3-4942-B20B-EAB007F6BE4F}" destId="{5384DCB6-312C-4CC3-9CB0-47260EC10638}" srcOrd="3" destOrd="0" presId="urn:diagrams.loki3.com/BracketList+Icon"/>
    <dgm:cxn modelId="{47E72ABA-E0BE-4944-B409-C290AB2D95A4}" type="presParOf" srcId="{005C258D-1B18-4CD1-B595-D4F1591CFCE8}" destId="{05A8B2EC-3488-46A6-A86B-AF5B07C0C888}" srcOrd="1" destOrd="0" presId="urn:diagrams.loki3.com/BracketList+Icon"/>
    <dgm:cxn modelId="{DD99DCA0-9445-4B61-A151-DB0B230CC679}" type="presParOf" srcId="{005C258D-1B18-4CD1-B595-D4F1591CFCE8}" destId="{72EF8997-48A9-43A3-8955-B21422C51D63}" srcOrd="2" destOrd="0" presId="urn:diagrams.loki3.com/BracketList+Icon"/>
    <dgm:cxn modelId="{F30171A1-8AA0-4661-A2CB-388D7890FD53}" type="presParOf" srcId="{72EF8997-48A9-43A3-8955-B21422C51D63}" destId="{7BCEDF52-B4CE-45C5-AA54-DB0DD7578AE8}" srcOrd="0" destOrd="0" presId="urn:diagrams.loki3.com/BracketList+Icon"/>
    <dgm:cxn modelId="{4330EC86-F14F-4282-BD71-BD255567CF34}" type="presParOf" srcId="{72EF8997-48A9-43A3-8955-B21422C51D63}" destId="{7310E5E7-7F85-4B16-9930-433DE74CE303}" srcOrd="1" destOrd="0" presId="urn:diagrams.loki3.com/BracketList+Icon"/>
    <dgm:cxn modelId="{9C59B337-219A-421C-A360-DD3ED4A3CD5F}" type="presParOf" srcId="{72EF8997-48A9-43A3-8955-B21422C51D63}" destId="{42FCAE3A-69CB-4E83-8940-A9A3AB553C30}" srcOrd="2" destOrd="0" presId="urn:diagrams.loki3.com/BracketList+Icon"/>
    <dgm:cxn modelId="{3CC11E07-ECFE-41BA-AA64-F77EE7630295}" type="presParOf" srcId="{72EF8997-48A9-43A3-8955-B21422C51D63}" destId="{A2822F4B-BE81-49A5-8D89-E4116B2C3AD3}" srcOrd="3" destOrd="0" presId="urn:diagrams.loki3.com/BracketList+Icon"/>
    <dgm:cxn modelId="{867B58B0-416A-43BB-8DF8-F8F0A6ED0F57}" type="presParOf" srcId="{005C258D-1B18-4CD1-B595-D4F1591CFCE8}" destId="{8A3A78D7-46EB-4DE0-9009-C9BEB0A32319}" srcOrd="3" destOrd="0" presId="urn:diagrams.loki3.com/BracketList+Icon"/>
    <dgm:cxn modelId="{740FFF4C-A6CF-482F-8131-0938FD78326E}" type="presParOf" srcId="{005C258D-1B18-4CD1-B595-D4F1591CFCE8}" destId="{8FE78846-5CA6-4164-95A3-1171469D2740}" srcOrd="4" destOrd="0" presId="urn:diagrams.loki3.com/BracketList+Icon"/>
    <dgm:cxn modelId="{3E44830C-24DC-4D8D-A02F-F2D1DEEBCB0F}" type="presParOf" srcId="{8FE78846-5CA6-4164-95A3-1171469D2740}" destId="{5731B4B3-1CF1-4F23-A9AE-6D06F99BB414}" srcOrd="0" destOrd="0" presId="urn:diagrams.loki3.com/BracketList+Icon"/>
    <dgm:cxn modelId="{BD56E4AD-895C-4119-B386-017BA5F447F7}" type="presParOf" srcId="{8FE78846-5CA6-4164-95A3-1171469D2740}" destId="{E3108EA7-2AEA-4A48-A38A-0A7250B4E148}" srcOrd="1" destOrd="0" presId="urn:diagrams.loki3.com/BracketList+Icon"/>
    <dgm:cxn modelId="{49B7BD94-3C23-4828-8A51-E8F87258D021}" type="presParOf" srcId="{8FE78846-5CA6-4164-95A3-1171469D2740}" destId="{AA466B75-9DF3-4E71-893A-3FFAD2B3732C}" srcOrd="2" destOrd="0" presId="urn:diagrams.loki3.com/BracketList+Icon"/>
    <dgm:cxn modelId="{5AE50782-04AD-4F11-A0CF-0B04399E5B5D}" type="presParOf" srcId="{8FE78846-5CA6-4164-95A3-1171469D2740}" destId="{A659AC74-3A0E-4292-9592-D6BB3F75B655}" srcOrd="3" destOrd="0" presId="urn:diagrams.loki3.com/BracketList+Icon"/>
    <dgm:cxn modelId="{A9B78ED4-A676-420F-AD8B-E90AF87BB8E8}" type="presParOf" srcId="{005C258D-1B18-4CD1-B595-D4F1591CFCE8}" destId="{D5253DA8-F993-473C-A7E0-055B826AEAE8}" srcOrd="5" destOrd="0" presId="urn:diagrams.loki3.com/BracketList+Icon"/>
    <dgm:cxn modelId="{2FB257D9-CB87-4E9E-A291-212F25D049A7}" type="presParOf" srcId="{005C258D-1B18-4CD1-B595-D4F1591CFCE8}" destId="{453799D1-71A7-48D6-922C-10472760D2FA}" srcOrd="6" destOrd="0" presId="urn:diagrams.loki3.com/BracketList+Icon"/>
    <dgm:cxn modelId="{B6718641-1FE9-41DF-B22C-BBDCADCCBBB2}" type="presParOf" srcId="{453799D1-71A7-48D6-922C-10472760D2FA}" destId="{53BC4DD0-3E7D-48D2-81D8-4183FDE68A2E}" srcOrd="0" destOrd="0" presId="urn:diagrams.loki3.com/BracketList+Icon"/>
    <dgm:cxn modelId="{E8CF09A9-FAB0-4282-B71E-BA2792425D73}" type="presParOf" srcId="{453799D1-71A7-48D6-922C-10472760D2FA}" destId="{CE171020-883D-4618-9FAB-85CBE7FDAD66}" srcOrd="1" destOrd="0" presId="urn:diagrams.loki3.com/BracketList+Icon"/>
    <dgm:cxn modelId="{447BDC78-856F-4958-ACAD-029E596452B6}" type="presParOf" srcId="{453799D1-71A7-48D6-922C-10472760D2FA}" destId="{80E1018B-449B-4BDB-BBCF-1FEE3F47E918}" srcOrd="2" destOrd="0" presId="urn:diagrams.loki3.com/BracketList+Icon"/>
    <dgm:cxn modelId="{38D46A1A-10BD-4296-A4C8-946454635BA4}" type="presParOf" srcId="{453799D1-71A7-48D6-922C-10472760D2FA}" destId="{DAF5AF5C-6509-42A4-9DC8-989A787510FF}" srcOrd="3" destOrd="0" presId="urn:diagrams.loki3.com/BracketList+Icon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B1B07BA-7FB3-414A-AA96-4F9B307ABA4B}">
      <dsp:nvSpPr>
        <dsp:cNvPr id="0" name=""/>
        <dsp:cNvSpPr/>
      </dsp:nvSpPr>
      <dsp:spPr>
        <a:xfrm>
          <a:off x="-2749577" y="-426502"/>
          <a:ext cx="3301277" cy="3301277"/>
        </a:xfrm>
        <a:prstGeom prst="blockArc">
          <a:avLst>
            <a:gd name="adj1" fmla="val 18900000"/>
            <a:gd name="adj2" fmla="val 2700000"/>
            <a:gd name="adj3" fmla="val 654"/>
          </a:avLst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9D48805-69B9-4522-AF89-AF056CB577C7}">
      <dsp:nvSpPr>
        <dsp:cNvPr id="0" name=""/>
        <dsp:cNvSpPr/>
      </dsp:nvSpPr>
      <dsp:spPr>
        <a:xfrm>
          <a:off x="450053" y="349760"/>
          <a:ext cx="8033975" cy="69942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55166" tIns="50800" rIns="50800" bIns="508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000" b="1" kern="12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3 novas concessões (FNS, </a:t>
          </a:r>
          <a:r>
            <a:rPr lang="pt-BR" sz="2000" b="1" kern="1200" dirty="0" err="1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Ferrogrão</a:t>
          </a:r>
          <a:r>
            <a:rPr lang="pt-BR" sz="2000" b="1" kern="12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e </a:t>
          </a:r>
          <a:r>
            <a:rPr lang="pt-BR" sz="2000" b="1" kern="1200" dirty="0" err="1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Fiol</a:t>
          </a:r>
          <a:r>
            <a:rPr lang="pt-BR" sz="2000" b="1" kern="12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)</a:t>
          </a:r>
        </a:p>
      </dsp:txBody>
      <dsp:txXfrm>
        <a:off x="450053" y="349760"/>
        <a:ext cx="8033975" cy="699422"/>
      </dsp:txXfrm>
    </dsp:sp>
    <dsp:sp modelId="{6C223CB0-4303-4EAE-826C-FBB56AC69E99}">
      <dsp:nvSpPr>
        <dsp:cNvPr id="0" name=""/>
        <dsp:cNvSpPr/>
      </dsp:nvSpPr>
      <dsp:spPr>
        <a:xfrm>
          <a:off x="12914" y="262332"/>
          <a:ext cx="874277" cy="874277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27F11EB-1676-4F57-9B11-CDAA2D9D5931}">
      <dsp:nvSpPr>
        <dsp:cNvPr id="0" name=""/>
        <dsp:cNvSpPr/>
      </dsp:nvSpPr>
      <dsp:spPr>
        <a:xfrm>
          <a:off x="450053" y="1399089"/>
          <a:ext cx="8033975" cy="69942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55166" tIns="50800" rIns="50800" bIns="508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000" b="1" kern="1200" dirty="0">
              <a:latin typeface="Times New Roman" pitchFamily="18" charset="0"/>
              <a:cs typeface="Times New Roman" pitchFamily="18" charset="0"/>
            </a:rPr>
            <a:t>5 Contratos de concessão a serem prorrogados antecipadamente</a:t>
          </a:r>
          <a:endParaRPr lang="pt-BR" sz="2000" b="1" kern="1200" dirty="0">
            <a:solidFill>
              <a:schemeClr val="bg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50053" y="1399089"/>
        <a:ext cx="8033975" cy="699422"/>
      </dsp:txXfrm>
    </dsp:sp>
    <dsp:sp modelId="{915BC889-ABE3-405C-A86A-55A371E8C4BF}">
      <dsp:nvSpPr>
        <dsp:cNvPr id="0" name=""/>
        <dsp:cNvSpPr/>
      </dsp:nvSpPr>
      <dsp:spPr>
        <a:xfrm>
          <a:off x="12914" y="1311661"/>
          <a:ext cx="874277" cy="874277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B1B07BA-7FB3-414A-AA96-4F9B307ABA4B}">
      <dsp:nvSpPr>
        <dsp:cNvPr id="0" name=""/>
        <dsp:cNvSpPr/>
      </dsp:nvSpPr>
      <dsp:spPr>
        <a:xfrm>
          <a:off x="-4336064" y="-665144"/>
          <a:ext cx="5166009" cy="5166009"/>
        </a:xfrm>
        <a:prstGeom prst="blockArc">
          <a:avLst>
            <a:gd name="adj1" fmla="val 18900000"/>
            <a:gd name="adj2" fmla="val 2700000"/>
            <a:gd name="adj3" fmla="val 418"/>
          </a:avLst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2EF1298-4A96-40B7-ABDE-1CD76314A05E}">
      <dsp:nvSpPr>
        <dsp:cNvPr id="0" name=""/>
        <dsp:cNvSpPr/>
      </dsp:nvSpPr>
      <dsp:spPr>
        <a:xfrm>
          <a:off x="533749" y="383572"/>
          <a:ext cx="7911612" cy="76714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8921" tIns="50800" rIns="50800" bIns="508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000" kern="12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Matriz de riscos clara e objetiva;</a:t>
          </a:r>
        </a:p>
      </dsp:txBody>
      <dsp:txXfrm>
        <a:off x="533749" y="383572"/>
        <a:ext cx="7911612" cy="767144"/>
      </dsp:txXfrm>
    </dsp:sp>
    <dsp:sp modelId="{4103FD5E-F964-4167-9725-703331677D56}">
      <dsp:nvSpPr>
        <dsp:cNvPr id="0" name=""/>
        <dsp:cNvSpPr/>
      </dsp:nvSpPr>
      <dsp:spPr>
        <a:xfrm>
          <a:off x="54284" y="287679"/>
          <a:ext cx="958930" cy="95893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980EBB1-462A-48EE-BBD5-D1B40FE287E3}">
      <dsp:nvSpPr>
        <dsp:cNvPr id="0" name=""/>
        <dsp:cNvSpPr/>
      </dsp:nvSpPr>
      <dsp:spPr>
        <a:xfrm>
          <a:off x="812606" y="1534288"/>
          <a:ext cx="7632756" cy="76714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8921" tIns="50800" rIns="50800" bIns="508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000" kern="12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Mecanismos de reequilíbrio adequados (Acréscimo à Outorga);</a:t>
          </a:r>
        </a:p>
      </dsp:txBody>
      <dsp:txXfrm>
        <a:off x="812606" y="1534288"/>
        <a:ext cx="7632756" cy="767144"/>
      </dsp:txXfrm>
    </dsp:sp>
    <dsp:sp modelId="{6C223CB0-4303-4EAE-826C-FBB56AC69E99}">
      <dsp:nvSpPr>
        <dsp:cNvPr id="0" name=""/>
        <dsp:cNvSpPr/>
      </dsp:nvSpPr>
      <dsp:spPr>
        <a:xfrm>
          <a:off x="333141" y="1438395"/>
          <a:ext cx="958930" cy="95893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5CC13D7-A2D2-470F-A691-DD7E81830328}">
      <dsp:nvSpPr>
        <dsp:cNvPr id="0" name=""/>
        <dsp:cNvSpPr/>
      </dsp:nvSpPr>
      <dsp:spPr>
        <a:xfrm>
          <a:off x="533749" y="2685004"/>
          <a:ext cx="7911612" cy="76714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8921" tIns="50800" rIns="50800" bIns="508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000" b="0" kern="12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Possibilidade de arbitragem.</a:t>
          </a:r>
        </a:p>
      </dsp:txBody>
      <dsp:txXfrm>
        <a:off x="533749" y="2685004"/>
        <a:ext cx="7911612" cy="767144"/>
      </dsp:txXfrm>
    </dsp:sp>
    <dsp:sp modelId="{6D9B159E-CAB8-4AB6-A252-28871BBCE8B0}">
      <dsp:nvSpPr>
        <dsp:cNvPr id="0" name=""/>
        <dsp:cNvSpPr/>
      </dsp:nvSpPr>
      <dsp:spPr>
        <a:xfrm>
          <a:off x="54284" y="2589111"/>
          <a:ext cx="958930" cy="95893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48972DF-8ACE-4CEE-BA29-3DFAE6CC1AFD}">
      <dsp:nvSpPr>
        <dsp:cNvPr id="0" name=""/>
        <dsp:cNvSpPr/>
      </dsp:nvSpPr>
      <dsp:spPr>
        <a:xfrm rot="5400000">
          <a:off x="1038478" y="1241807"/>
          <a:ext cx="1017523" cy="1158414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9633A27-97EA-4869-AE9F-94495DFCF106}">
      <dsp:nvSpPr>
        <dsp:cNvPr id="0" name=""/>
        <dsp:cNvSpPr/>
      </dsp:nvSpPr>
      <dsp:spPr>
        <a:xfrm>
          <a:off x="3503" y="337635"/>
          <a:ext cx="4668315" cy="1004147"/>
        </a:xfrm>
        <a:prstGeom prst="roundRect">
          <a:avLst>
            <a:gd name="adj" fmla="val 166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just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800" kern="12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Com exceção dos riscos expressamente alocado ao Poder Concedente, a Concessionária é responsável por todos os riscos relacionados à concessão, mas não se limitando aos seguintes.</a:t>
          </a:r>
        </a:p>
      </dsp:txBody>
      <dsp:txXfrm>
        <a:off x="52530" y="386662"/>
        <a:ext cx="4570261" cy="906093"/>
      </dsp:txXfrm>
    </dsp:sp>
    <dsp:sp modelId="{73E69F5C-D427-4092-9762-51F9F4CDE9D2}">
      <dsp:nvSpPr>
        <dsp:cNvPr id="0" name=""/>
        <dsp:cNvSpPr/>
      </dsp:nvSpPr>
      <dsp:spPr>
        <a:xfrm>
          <a:off x="3194116" y="354568"/>
          <a:ext cx="1245808" cy="96907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7411008-89F3-46A2-9749-B27808AD9C5D}">
      <dsp:nvSpPr>
        <dsp:cNvPr id="0" name=""/>
        <dsp:cNvSpPr/>
      </dsp:nvSpPr>
      <dsp:spPr>
        <a:xfrm rot="5400000">
          <a:off x="3123818" y="2554033"/>
          <a:ext cx="1017523" cy="1158414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A59B960-9513-442F-B873-E70C6A9C1BE8}">
      <dsp:nvSpPr>
        <dsp:cNvPr id="0" name=""/>
        <dsp:cNvSpPr/>
      </dsp:nvSpPr>
      <dsp:spPr>
        <a:xfrm>
          <a:off x="2155703" y="1601863"/>
          <a:ext cx="4764084" cy="946380"/>
        </a:xfrm>
        <a:prstGeom prst="roundRect">
          <a:avLst>
            <a:gd name="adj" fmla="val 166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just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800" kern="12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A Concessionária não é responsável pelos seguintes riscos relacionados à Concessão, cuja responsabilidade é do Poder Concedente.</a:t>
          </a:r>
        </a:p>
      </dsp:txBody>
      <dsp:txXfrm>
        <a:off x="2201910" y="1648070"/>
        <a:ext cx="4671670" cy="853966"/>
      </dsp:txXfrm>
    </dsp:sp>
    <dsp:sp modelId="{3594BC99-9A46-4925-B487-52105974EF7A}">
      <dsp:nvSpPr>
        <dsp:cNvPr id="0" name=""/>
        <dsp:cNvSpPr/>
      </dsp:nvSpPr>
      <dsp:spPr>
        <a:xfrm>
          <a:off x="5482792" y="1587071"/>
          <a:ext cx="1245808" cy="96907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5910DB9-4563-46EC-BC2E-8E48184D1196}">
      <dsp:nvSpPr>
        <dsp:cNvPr id="0" name=""/>
        <dsp:cNvSpPr/>
      </dsp:nvSpPr>
      <dsp:spPr>
        <a:xfrm>
          <a:off x="4485086" y="2819573"/>
          <a:ext cx="4152370" cy="1019254"/>
        </a:xfrm>
        <a:prstGeom prst="roundRect">
          <a:avLst>
            <a:gd name="adj" fmla="val 166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just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800" kern="12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Revisão Extraordinária: É o reequilíbrio econômico-financeiro da concessão, na ocorrência de risco alocado ao Poder Concedente. </a:t>
          </a:r>
        </a:p>
      </dsp:txBody>
      <dsp:txXfrm>
        <a:off x="4534851" y="2869338"/>
        <a:ext cx="4052840" cy="919724"/>
      </dsp:txXfrm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B1B07BA-7FB3-414A-AA96-4F9B307ABA4B}">
      <dsp:nvSpPr>
        <dsp:cNvPr id="0" name=""/>
        <dsp:cNvSpPr/>
      </dsp:nvSpPr>
      <dsp:spPr>
        <a:xfrm>
          <a:off x="-2023177" y="-315034"/>
          <a:ext cx="2430268" cy="2430268"/>
        </a:xfrm>
        <a:prstGeom prst="blockArc">
          <a:avLst>
            <a:gd name="adj1" fmla="val 18900000"/>
            <a:gd name="adj2" fmla="val 2700000"/>
            <a:gd name="adj3" fmla="val 889"/>
          </a:avLst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D08E4A9-253D-4EFD-9D1B-6AA3037ACF39}">
      <dsp:nvSpPr>
        <dsp:cNvPr id="0" name=""/>
        <dsp:cNvSpPr/>
      </dsp:nvSpPr>
      <dsp:spPr>
        <a:xfrm>
          <a:off x="330921" y="257176"/>
          <a:ext cx="8250213" cy="51428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8211" tIns="45720" rIns="45720" bIns="4572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800" b="0" kern="1200" dirty="0">
              <a:latin typeface="Times New Roman" pitchFamily="18" charset="0"/>
              <a:cs typeface="Times New Roman" pitchFamily="18" charset="0"/>
            </a:rPr>
            <a:t>Ato do Poder Executivo regulamentará o credenciamento de câmaras arbitrais;</a:t>
          </a:r>
          <a:endParaRPr lang="pt-BR" sz="1800" b="0" kern="1200" dirty="0">
            <a:solidFill>
              <a:schemeClr val="bg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30921" y="257176"/>
        <a:ext cx="8250213" cy="514281"/>
      </dsp:txXfrm>
    </dsp:sp>
    <dsp:sp modelId="{915BC889-ABE3-405C-A86A-55A371E8C4BF}">
      <dsp:nvSpPr>
        <dsp:cNvPr id="0" name=""/>
        <dsp:cNvSpPr/>
      </dsp:nvSpPr>
      <dsp:spPr>
        <a:xfrm>
          <a:off x="9496" y="192891"/>
          <a:ext cx="642851" cy="642851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306A562-40BD-436B-B1A8-C52514FDF75E}">
      <dsp:nvSpPr>
        <dsp:cNvPr id="0" name=""/>
        <dsp:cNvSpPr/>
      </dsp:nvSpPr>
      <dsp:spPr>
        <a:xfrm>
          <a:off x="330921" y="1028742"/>
          <a:ext cx="8250213" cy="51428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8211" tIns="45720" rIns="45720" bIns="4572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800" b="0" kern="12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As custas e despesas do procedimento serão suportadas pela Concessionária e, quando for o caso, serão restituídas, conforme decisão final.</a:t>
          </a:r>
        </a:p>
      </dsp:txBody>
      <dsp:txXfrm>
        <a:off x="330921" y="1028742"/>
        <a:ext cx="8250213" cy="514281"/>
      </dsp:txXfrm>
    </dsp:sp>
    <dsp:sp modelId="{327199C0-3E6A-4D32-BECE-D181A4FA0CC4}">
      <dsp:nvSpPr>
        <dsp:cNvPr id="0" name=""/>
        <dsp:cNvSpPr/>
      </dsp:nvSpPr>
      <dsp:spPr>
        <a:xfrm>
          <a:off x="9496" y="964457"/>
          <a:ext cx="642851" cy="642851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C50F240-0156-4554-B41D-32099EFB136A}">
      <dsp:nvSpPr>
        <dsp:cNvPr id="0" name=""/>
        <dsp:cNvSpPr/>
      </dsp:nvSpPr>
      <dsp:spPr>
        <a:xfrm>
          <a:off x="3128120" y="2732"/>
          <a:ext cx="2642949" cy="87676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800" b="1" kern="12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Regra de Compartilhamento</a:t>
          </a:r>
        </a:p>
      </dsp:txBody>
      <dsp:txXfrm>
        <a:off x="3153800" y="28412"/>
        <a:ext cx="2591589" cy="825408"/>
      </dsp:txXfrm>
    </dsp:sp>
    <dsp:sp modelId="{8162E620-C7C4-419D-943E-EAD1C5767628}">
      <dsp:nvSpPr>
        <dsp:cNvPr id="0" name=""/>
        <dsp:cNvSpPr/>
      </dsp:nvSpPr>
      <dsp:spPr>
        <a:xfrm rot="1974788">
          <a:off x="5147269" y="1006396"/>
          <a:ext cx="825459" cy="306869"/>
        </a:xfrm>
        <a:prstGeom prst="left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t-BR" sz="1300" kern="1200"/>
        </a:p>
      </dsp:txBody>
      <dsp:txXfrm>
        <a:off x="5239330" y="1067770"/>
        <a:ext cx="641337" cy="184121"/>
      </dsp:txXfrm>
    </dsp:sp>
    <dsp:sp modelId="{F3CC4191-DB9E-4695-9832-92DC6D5A81B7}">
      <dsp:nvSpPr>
        <dsp:cNvPr id="0" name=""/>
        <dsp:cNvSpPr/>
      </dsp:nvSpPr>
      <dsp:spPr>
        <a:xfrm>
          <a:off x="5544623" y="1440160"/>
          <a:ext cx="2251559" cy="87676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800" b="1" kern="1200" dirty="0">
              <a:latin typeface="Times New Roman" pitchFamily="18" charset="0"/>
              <a:cs typeface="Times New Roman" pitchFamily="18" charset="0"/>
            </a:rPr>
            <a:t>Regulação econômica</a:t>
          </a:r>
        </a:p>
      </dsp:txBody>
      <dsp:txXfrm>
        <a:off x="5570303" y="1465840"/>
        <a:ext cx="2200199" cy="825408"/>
      </dsp:txXfrm>
    </dsp:sp>
    <dsp:sp modelId="{6022641A-7B85-4ADD-919A-4357EB811B92}">
      <dsp:nvSpPr>
        <dsp:cNvPr id="0" name=""/>
        <dsp:cNvSpPr/>
      </dsp:nvSpPr>
      <dsp:spPr>
        <a:xfrm rot="8678258">
          <a:off x="5141545" y="2517198"/>
          <a:ext cx="825459" cy="306869"/>
        </a:xfrm>
        <a:prstGeom prst="left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t-BR" sz="1300" kern="1200"/>
        </a:p>
      </dsp:txBody>
      <dsp:txXfrm rot="10800000">
        <a:off x="5233606" y="2578572"/>
        <a:ext cx="641337" cy="184121"/>
      </dsp:txXfrm>
    </dsp:sp>
    <dsp:sp modelId="{66CCAAD3-B082-4BA1-BB8A-7C82B6603238}">
      <dsp:nvSpPr>
        <dsp:cNvPr id="0" name=""/>
        <dsp:cNvSpPr/>
      </dsp:nvSpPr>
      <dsp:spPr>
        <a:xfrm>
          <a:off x="3187663" y="3024336"/>
          <a:ext cx="2500965" cy="87676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800" b="1" kern="1200" dirty="0">
              <a:latin typeface="Times New Roman" pitchFamily="18" charset="0"/>
              <a:cs typeface="Times New Roman" pitchFamily="18" charset="0"/>
            </a:rPr>
            <a:t>Outros Operadores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800" b="1" kern="1200" dirty="0">
              <a:latin typeface="Times New Roman" pitchFamily="18" charset="0"/>
              <a:cs typeface="Times New Roman" pitchFamily="18" charset="0"/>
            </a:rPr>
            <a:t>(OFI)</a:t>
          </a:r>
        </a:p>
      </dsp:txBody>
      <dsp:txXfrm>
        <a:off x="3213343" y="3050016"/>
        <a:ext cx="2449605" cy="825408"/>
      </dsp:txXfrm>
    </dsp:sp>
    <dsp:sp modelId="{83BCF179-465E-4EF0-BFE5-808EF386AAAA}">
      <dsp:nvSpPr>
        <dsp:cNvPr id="0" name=""/>
        <dsp:cNvSpPr/>
      </dsp:nvSpPr>
      <dsp:spPr>
        <a:xfrm rot="12752677">
          <a:off x="2840644" y="2553205"/>
          <a:ext cx="825459" cy="306869"/>
        </a:xfrm>
        <a:prstGeom prst="left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t-BR" sz="1300" kern="1200"/>
        </a:p>
      </dsp:txBody>
      <dsp:txXfrm rot="10800000">
        <a:off x="2932705" y="2614579"/>
        <a:ext cx="641337" cy="184121"/>
      </dsp:txXfrm>
    </dsp:sp>
    <dsp:sp modelId="{8221AC33-62C0-4356-AFA9-20951B7D683F}">
      <dsp:nvSpPr>
        <dsp:cNvPr id="0" name=""/>
        <dsp:cNvSpPr/>
      </dsp:nvSpPr>
      <dsp:spPr>
        <a:xfrm>
          <a:off x="792095" y="1512174"/>
          <a:ext cx="2553010" cy="87676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800" b="1" kern="12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Oferta de Transporte (Capacidade)</a:t>
          </a:r>
        </a:p>
      </dsp:txBody>
      <dsp:txXfrm>
        <a:off x="817775" y="1537854"/>
        <a:ext cx="2501650" cy="825408"/>
      </dsp:txXfrm>
    </dsp:sp>
    <dsp:sp modelId="{AE4E3067-0DA5-483C-AB5D-DAFAF30DFFFF}">
      <dsp:nvSpPr>
        <dsp:cNvPr id="0" name=""/>
        <dsp:cNvSpPr/>
      </dsp:nvSpPr>
      <dsp:spPr>
        <a:xfrm rot="19657629">
          <a:off x="2846368" y="1042403"/>
          <a:ext cx="825459" cy="306869"/>
        </a:xfrm>
        <a:prstGeom prst="left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t-BR" sz="1300" kern="1200"/>
        </a:p>
      </dsp:txBody>
      <dsp:txXfrm>
        <a:off x="2938429" y="1103777"/>
        <a:ext cx="641337" cy="184121"/>
      </dsp:txXfrm>
    </dsp:sp>
  </dsp:spTree>
</dsp:drawing>
</file>

<file path=ppt/diagrams/drawing1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B1B07BA-7FB3-414A-AA96-4F9B307ABA4B}">
      <dsp:nvSpPr>
        <dsp:cNvPr id="0" name=""/>
        <dsp:cNvSpPr/>
      </dsp:nvSpPr>
      <dsp:spPr>
        <a:xfrm>
          <a:off x="-4677554" y="-717059"/>
          <a:ext cx="5571673" cy="5571673"/>
        </a:xfrm>
        <a:prstGeom prst="blockArc">
          <a:avLst>
            <a:gd name="adj1" fmla="val 18900000"/>
            <a:gd name="adj2" fmla="val 2700000"/>
            <a:gd name="adj3" fmla="val 388"/>
          </a:avLst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2EF1298-4A96-40B7-ABDE-1CD76314A05E}">
      <dsp:nvSpPr>
        <dsp:cNvPr id="0" name=""/>
        <dsp:cNvSpPr/>
      </dsp:nvSpPr>
      <dsp:spPr>
        <a:xfrm>
          <a:off x="391335" y="258514"/>
          <a:ext cx="8516804" cy="51735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0654" tIns="50800" rIns="50800" bIns="508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000" kern="12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O compartilhamento será em Direito de Passagem e Tráfego Mútuo;</a:t>
          </a:r>
        </a:p>
      </dsp:txBody>
      <dsp:txXfrm>
        <a:off x="391335" y="258514"/>
        <a:ext cx="8516804" cy="517359"/>
      </dsp:txXfrm>
    </dsp:sp>
    <dsp:sp modelId="{4103FD5E-F964-4167-9725-703331677D56}">
      <dsp:nvSpPr>
        <dsp:cNvPr id="0" name=""/>
        <dsp:cNvSpPr/>
      </dsp:nvSpPr>
      <dsp:spPr>
        <a:xfrm>
          <a:off x="67985" y="193844"/>
          <a:ext cx="646699" cy="646699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980EBB1-462A-48EE-BBD5-D1B40FE287E3}">
      <dsp:nvSpPr>
        <dsp:cNvPr id="0" name=""/>
        <dsp:cNvSpPr/>
      </dsp:nvSpPr>
      <dsp:spPr>
        <a:xfrm>
          <a:off x="762060" y="1034305"/>
          <a:ext cx="8146079" cy="51735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0654" tIns="50800" rIns="50800" bIns="508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000" kern="12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Celebração de Contrato Operacional Específico (livre negociação entre as partes);</a:t>
          </a:r>
        </a:p>
      </dsp:txBody>
      <dsp:txXfrm>
        <a:off x="762060" y="1034305"/>
        <a:ext cx="8146079" cy="517359"/>
      </dsp:txXfrm>
    </dsp:sp>
    <dsp:sp modelId="{6C223CB0-4303-4EAE-826C-FBB56AC69E99}">
      <dsp:nvSpPr>
        <dsp:cNvPr id="0" name=""/>
        <dsp:cNvSpPr/>
      </dsp:nvSpPr>
      <dsp:spPr>
        <a:xfrm>
          <a:off x="438710" y="969636"/>
          <a:ext cx="646699" cy="646699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9A628BD-B85E-4865-9E14-BED80F83B548}">
      <dsp:nvSpPr>
        <dsp:cNvPr id="0" name=""/>
        <dsp:cNvSpPr/>
      </dsp:nvSpPr>
      <dsp:spPr>
        <a:xfrm>
          <a:off x="875842" y="1810097"/>
          <a:ext cx="8032296" cy="51735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0654" tIns="50800" rIns="50800" bIns="508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000" kern="12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Regras para coibir eventuais barreiras técnicas à entrada de outros operadores;</a:t>
          </a:r>
        </a:p>
      </dsp:txBody>
      <dsp:txXfrm>
        <a:off x="875842" y="1810097"/>
        <a:ext cx="8032296" cy="517359"/>
      </dsp:txXfrm>
    </dsp:sp>
    <dsp:sp modelId="{A7026255-A9B5-4EAA-9DB6-8C17819CD867}">
      <dsp:nvSpPr>
        <dsp:cNvPr id="0" name=""/>
        <dsp:cNvSpPr/>
      </dsp:nvSpPr>
      <dsp:spPr>
        <a:xfrm>
          <a:off x="552492" y="1745427"/>
          <a:ext cx="646699" cy="646699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C586DCA-9AAB-48BD-8F73-D88E83957946}">
      <dsp:nvSpPr>
        <dsp:cNvPr id="0" name=""/>
        <dsp:cNvSpPr/>
      </dsp:nvSpPr>
      <dsp:spPr>
        <a:xfrm>
          <a:off x="762060" y="2585889"/>
          <a:ext cx="8146079" cy="51735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0654" tIns="50800" rIns="50800" bIns="508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000" kern="12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Regra de prioridade para a circulação de trens (serviço, passageiro e carga);</a:t>
          </a:r>
        </a:p>
      </dsp:txBody>
      <dsp:txXfrm>
        <a:off x="762060" y="2585889"/>
        <a:ext cx="8146079" cy="517359"/>
      </dsp:txXfrm>
    </dsp:sp>
    <dsp:sp modelId="{5CBC9997-BF99-4C40-9280-9905722285CA}">
      <dsp:nvSpPr>
        <dsp:cNvPr id="0" name=""/>
        <dsp:cNvSpPr/>
      </dsp:nvSpPr>
      <dsp:spPr>
        <a:xfrm>
          <a:off x="438710" y="2521219"/>
          <a:ext cx="646699" cy="646699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DE278CD-EB52-44C0-8EA2-8960CC500BCB}">
      <dsp:nvSpPr>
        <dsp:cNvPr id="0" name=""/>
        <dsp:cNvSpPr/>
      </dsp:nvSpPr>
      <dsp:spPr>
        <a:xfrm>
          <a:off x="391335" y="3361680"/>
          <a:ext cx="8516804" cy="51735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0654" tIns="50800" rIns="50800" bIns="508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000" kern="12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Ordem de despacho: primeiro a chegar é o primeiro a sair.</a:t>
          </a:r>
        </a:p>
      </dsp:txBody>
      <dsp:txXfrm>
        <a:off x="391335" y="3361680"/>
        <a:ext cx="8516804" cy="517359"/>
      </dsp:txXfrm>
    </dsp:sp>
    <dsp:sp modelId="{65A421AC-FF22-4A08-AE34-F3875B02969B}">
      <dsp:nvSpPr>
        <dsp:cNvPr id="0" name=""/>
        <dsp:cNvSpPr/>
      </dsp:nvSpPr>
      <dsp:spPr>
        <a:xfrm>
          <a:off x="67985" y="3297010"/>
          <a:ext cx="646699" cy="646699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1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B1B07BA-7FB3-414A-AA96-4F9B307ABA4B}">
      <dsp:nvSpPr>
        <dsp:cNvPr id="0" name=""/>
        <dsp:cNvSpPr/>
      </dsp:nvSpPr>
      <dsp:spPr>
        <a:xfrm>
          <a:off x="-1999938" y="-311468"/>
          <a:ext cx="2402403" cy="2402403"/>
        </a:xfrm>
        <a:prstGeom prst="blockArc">
          <a:avLst>
            <a:gd name="adj1" fmla="val 18900000"/>
            <a:gd name="adj2" fmla="val 2700000"/>
            <a:gd name="adj3" fmla="val 899"/>
          </a:avLst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2EF1298-4A96-40B7-ABDE-1CD76314A05E}">
      <dsp:nvSpPr>
        <dsp:cNvPr id="0" name=""/>
        <dsp:cNvSpPr/>
      </dsp:nvSpPr>
      <dsp:spPr>
        <a:xfrm>
          <a:off x="327110" y="254214"/>
          <a:ext cx="8627990" cy="50835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3509" tIns="40640" rIns="40640" bIns="4064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6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Estabelecimento de tabela de referência para definição da tarifa de direito de passagem (tarifa-teto). </a:t>
          </a:r>
          <a:endParaRPr lang="pt-BR" sz="1600" kern="1200" dirty="0">
            <a:solidFill>
              <a:schemeClr val="bg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27110" y="254214"/>
        <a:ext cx="8627990" cy="508358"/>
      </dsp:txXfrm>
    </dsp:sp>
    <dsp:sp modelId="{4103FD5E-F964-4167-9725-703331677D56}">
      <dsp:nvSpPr>
        <dsp:cNvPr id="0" name=""/>
        <dsp:cNvSpPr/>
      </dsp:nvSpPr>
      <dsp:spPr>
        <a:xfrm>
          <a:off x="9386" y="190669"/>
          <a:ext cx="635447" cy="635447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980EBB1-462A-48EE-BBD5-D1B40FE287E3}">
      <dsp:nvSpPr>
        <dsp:cNvPr id="0" name=""/>
        <dsp:cNvSpPr/>
      </dsp:nvSpPr>
      <dsp:spPr>
        <a:xfrm>
          <a:off x="327110" y="1016894"/>
          <a:ext cx="8627990" cy="50835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3509" tIns="40640" rIns="40640" bIns="4064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600" kern="12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Desenvolvimento da ferramenta “Limite de Dispersão Tarifária” para coibir discriminação de usuários.</a:t>
          </a:r>
        </a:p>
      </dsp:txBody>
      <dsp:txXfrm>
        <a:off x="327110" y="1016894"/>
        <a:ext cx="8627990" cy="508358"/>
      </dsp:txXfrm>
    </dsp:sp>
    <dsp:sp modelId="{6C223CB0-4303-4EAE-826C-FBB56AC69E99}">
      <dsp:nvSpPr>
        <dsp:cNvPr id="0" name=""/>
        <dsp:cNvSpPr/>
      </dsp:nvSpPr>
      <dsp:spPr>
        <a:xfrm>
          <a:off x="9386" y="953349"/>
          <a:ext cx="635447" cy="635447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1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B1B07BA-7FB3-414A-AA96-4F9B307ABA4B}">
      <dsp:nvSpPr>
        <dsp:cNvPr id="0" name=""/>
        <dsp:cNvSpPr/>
      </dsp:nvSpPr>
      <dsp:spPr>
        <a:xfrm>
          <a:off x="-4395701" y="-674210"/>
          <a:ext cx="5236852" cy="5236852"/>
        </a:xfrm>
        <a:prstGeom prst="blockArc">
          <a:avLst>
            <a:gd name="adj1" fmla="val 18900000"/>
            <a:gd name="adj2" fmla="val 2700000"/>
            <a:gd name="adj3" fmla="val 412"/>
          </a:avLst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2EF1298-4A96-40B7-ABDE-1CD76314A05E}">
      <dsp:nvSpPr>
        <dsp:cNvPr id="0" name=""/>
        <dsp:cNvSpPr/>
      </dsp:nvSpPr>
      <dsp:spPr>
        <a:xfrm>
          <a:off x="540961" y="388843"/>
          <a:ext cx="8047585" cy="77768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17289" tIns="45720" rIns="45720" bIns="45720" numCol="1" spcCol="1270" anchor="ctr" anchorCtr="0">
          <a:noAutofit/>
        </a:bodyPr>
        <a:lstStyle/>
        <a:p>
          <a:pPr marL="0" lvl="0" indent="0" algn="just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800" kern="12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Investimentos Obrigatórios de expansão de capacidade (Investimentos com Prazo Determinado)</a:t>
          </a:r>
        </a:p>
      </dsp:txBody>
      <dsp:txXfrm>
        <a:off x="540961" y="388843"/>
        <a:ext cx="8047585" cy="777686"/>
      </dsp:txXfrm>
    </dsp:sp>
    <dsp:sp modelId="{4103FD5E-F964-4167-9725-703331677D56}">
      <dsp:nvSpPr>
        <dsp:cNvPr id="0" name=""/>
        <dsp:cNvSpPr/>
      </dsp:nvSpPr>
      <dsp:spPr>
        <a:xfrm>
          <a:off x="54907" y="291632"/>
          <a:ext cx="972108" cy="972108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A9DCFAC-C79E-4FCA-A593-CD85DA54CB48}">
      <dsp:nvSpPr>
        <dsp:cNvPr id="0" name=""/>
        <dsp:cNvSpPr/>
      </dsp:nvSpPr>
      <dsp:spPr>
        <a:xfrm>
          <a:off x="823650" y="1555372"/>
          <a:ext cx="7764896" cy="77768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17289" tIns="45720" rIns="45720" bIns="45720" numCol="1" spcCol="1270" anchor="ctr" anchorCtr="0">
          <a:noAutofit/>
        </a:bodyPr>
        <a:lstStyle/>
        <a:p>
          <a:pPr marL="0" lvl="0" indent="0" algn="just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800" kern="12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Investimento por gatilho: Índice de Saturação da Ferrovia - ISF sempre menor que 90%</a:t>
          </a:r>
        </a:p>
      </dsp:txBody>
      <dsp:txXfrm>
        <a:off x="823650" y="1555372"/>
        <a:ext cx="7764896" cy="777686"/>
      </dsp:txXfrm>
    </dsp:sp>
    <dsp:sp modelId="{73842423-27B3-4A32-A73D-3D013E6C8FDA}">
      <dsp:nvSpPr>
        <dsp:cNvPr id="0" name=""/>
        <dsp:cNvSpPr/>
      </dsp:nvSpPr>
      <dsp:spPr>
        <a:xfrm>
          <a:off x="337596" y="1458162"/>
          <a:ext cx="972108" cy="972108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8A3E951-0733-4402-8CF9-CD59BF6B45FE}">
      <dsp:nvSpPr>
        <dsp:cNvPr id="0" name=""/>
        <dsp:cNvSpPr/>
      </dsp:nvSpPr>
      <dsp:spPr>
        <a:xfrm>
          <a:off x="540961" y="2721902"/>
          <a:ext cx="8047585" cy="77768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17289" tIns="45720" rIns="45720" bIns="45720" numCol="1" spcCol="1270" anchor="ctr" anchorCtr="0">
          <a:noAutofit/>
        </a:bodyPr>
        <a:lstStyle/>
        <a:p>
          <a:pPr marL="0" lvl="0" indent="0" algn="just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800" b="0" kern="12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A obrigação de investir é sempre da concessionária, sem reequilíbrio.</a:t>
          </a:r>
        </a:p>
      </dsp:txBody>
      <dsp:txXfrm>
        <a:off x="540961" y="2721902"/>
        <a:ext cx="8047585" cy="777686"/>
      </dsp:txXfrm>
    </dsp:sp>
    <dsp:sp modelId="{9A4611B8-E9A5-46FC-9849-8E5D5DB2CF32}">
      <dsp:nvSpPr>
        <dsp:cNvPr id="0" name=""/>
        <dsp:cNvSpPr/>
      </dsp:nvSpPr>
      <dsp:spPr>
        <a:xfrm>
          <a:off x="54907" y="2624691"/>
          <a:ext cx="972108" cy="972108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14FBF28-6B02-4255-9387-2B36D6549A04}">
      <dsp:nvSpPr>
        <dsp:cNvPr id="0" name=""/>
        <dsp:cNvSpPr/>
      </dsp:nvSpPr>
      <dsp:spPr>
        <a:xfrm>
          <a:off x="3616003" y="1051"/>
          <a:ext cx="1516457" cy="985697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400" b="1" kern="12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1.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400" b="1" kern="12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Desburocratizar</a:t>
          </a:r>
        </a:p>
      </dsp:txBody>
      <dsp:txXfrm>
        <a:off x="3664121" y="49169"/>
        <a:ext cx="1420221" cy="889461"/>
      </dsp:txXfrm>
    </dsp:sp>
    <dsp:sp modelId="{3620E13A-9CE8-4AB0-8CF8-0388C07005DA}">
      <dsp:nvSpPr>
        <dsp:cNvPr id="0" name=""/>
        <dsp:cNvSpPr/>
      </dsp:nvSpPr>
      <dsp:spPr>
        <a:xfrm>
          <a:off x="2743896" y="493900"/>
          <a:ext cx="3260671" cy="3260671"/>
        </a:xfrm>
        <a:custGeom>
          <a:avLst/>
          <a:gdLst/>
          <a:ahLst/>
          <a:cxnLst/>
          <a:rect l="0" t="0" r="0" b="0"/>
          <a:pathLst>
            <a:path>
              <a:moveTo>
                <a:pt x="2598451" y="318562"/>
              </a:moveTo>
              <a:arcTo wR="1630335" hR="1630335" stAng="18385685" swAng="1635792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20C7D9D-14C2-4C59-8039-0C62C91C04CE}">
      <dsp:nvSpPr>
        <dsp:cNvPr id="0" name=""/>
        <dsp:cNvSpPr/>
      </dsp:nvSpPr>
      <dsp:spPr>
        <a:xfrm>
          <a:off x="5246339" y="1631387"/>
          <a:ext cx="1516457" cy="985697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400" b="1" kern="12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2.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400" b="1" kern="12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Marco regulatório</a:t>
          </a:r>
        </a:p>
      </dsp:txBody>
      <dsp:txXfrm>
        <a:off x="5294457" y="1679505"/>
        <a:ext cx="1420221" cy="889461"/>
      </dsp:txXfrm>
    </dsp:sp>
    <dsp:sp modelId="{2D95BAD4-865B-4DD1-A453-DD79461C9512}">
      <dsp:nvSpPr>
        <dsp:cNvPr id="0" name=""/>
        <dsp:cNvSpPr/>
      </dsp:nvSpPr>
      <dsp:spPr>
        <a:xfrm>
          <a:off x="2743896" y="493900"/>
          <a:ext cx="3260671" cy="3260671"/>
        </a:xfrm>
        <a:custGeom>
          <a:avLst/>
          <a:gdLst/>
          <a:ahLst/>
          <a:cxnLst/>
          <a:rect l="0" t="0" r="0" b="0"/>
          <a:pathLst>
            <a:path>
              <a:moveTo>
                <a:pt x="3091799" y="2352913"/>
              </a:moveTo>
              <a:arcTo wR="1630335" hR="1630335" stAng="1578523" swAng="1635792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A9404F2-A5E3-4E35-8532-BE5299F5A2E7}">
      <dsp:nvSpPr>
        <dsp:cNvPr id="0" name=""/>
        <dsp:cNvSpPr/>
      </dsp:nvSpPr>
      <dsp:spPr>
        <a:xfrm>
          <a:off x="3616003" y="3261723"/>
          <a:ext cx="1516457" cy="985697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400" b="1" kern="1200" dirty="0">
              <a:latin typeface="Times New Roman" pitchFamily="18" charset="0"/>
              <a:cs typeface="Times New Roman" pitchFamily="18" charset="0"/>
            </a:rPr>
            <a:t>3.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400" b="1" kern="1200" dirty="0">
              <a:latin typeface="Times New Roman" pitchFamily="18" charset="0"/>
              <a:cs typeface="Times New Roman" pitchFamily="18" charset="0"/>
            </a:rPr>
            <a:t>Segurança jurídica</a:t>
          </a:r>
          <a:endParaRPr lang="pt-BR" sz="1400" b="1" kern="1200" dirty="0">
            <a:solidFill>
              <a:schemeClr val="bg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664121" y="3309841"/>
        <a:ext cx="1420221" cy="889461"/>
      </dsp:txXfrm>
    </dsp:sp>
    <dsp:sp modelId="{CC1CBF17-7931-442B-9ABA-581B804AF694}">
      <dsp:nvSpPr>
        <dsp:cNvPr id="0" name=""/>
        <dsp:cNvSpPr/>
      </dsp:nvSpPr>
      <dsp:spPr>
        <a:xfrm>
          <a:off x="2743896" y="493900"/>
          <a:ext cx="3260671" cy="3260671"/>
        </a:xfrm>
        <a:custGeom>
          <a:avLst/>
          <a:gdLst/>
          <a:ahLst/>
          <a:cxnLst/>
          <a:rect l="0" t="0" r="0" b="0"/>
          <a:pathLst>
            <a:path>
              <a:moveTo>
                <a:pt x="662220" y="2942108"/>
              </a:moveTo>
              <a:arcTo wR="1630335" hR="1630335" stAng="7585685" swAng="1635792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F717077-7537-4F12-91A8-B72ED62DA466}">
      <dsp:nvSpPr>
        <dsp:cNvPr id="0" name=""/>
        <dsp:cNvSpPr/>
      </dsp:nvSpPr>
      <dsp:spPr>
        <a:xfrm>
          <a:off x="1985667" y="1631387"/>
          <a:ext cx="1516457" cy="985697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400" b="1" kern="1200" dirty="0">
              <a:latin typeface="Times New Roman" pitchFamily="18" charset="0"/>
              <a:cs typeface="Times New Roman" pitchFamily="18" charset="0"/>
            </a:rPr>
            <a:t>4.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400" b="1" kern="1200" dirty="0">
              <a:latin typeface="Times New Roman" pitchFamily="18" charset="0"/>
              <a:cs typeface="Times New Roman" pitchFamily="18" charset="0"/>
            </a:rPr>
            <a:t>Financiamento</a:t>
          </a:r>
          <a:endParaRPr lang="pt-BR" sz="1400" kern="1200" dirty="0">
            <a:solidFill>
              <a:schemeClr val="bg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033785" y="1679505"/>
        <a:ext cx="1420221" cy="889461"/>
      </dsp:txXfrm>
    </dsp:sp>
    <dsp:sp modelId="{61B1502A-9BC2-484F-987E-667D8DB3AF8F}">
      <dsp:nvSpPr>
        <dsp:cNvPr id="0" name=""/>
        <dsp:cNvSpPr/>
      </dsp:nvSpPr>
      <dsp:spPr>
        <a:xfrm>
          <a:off x="2743896" y="493900"/>
          <a:ext cx="3260671" cy="3260671"/>
        </a:xfrm>
        <a:custGeom>
          <a:avLst/>
          <a:gdLst/>
          <a:ahLst/>
          <a:cxnLst/>
          <a:rect l="0" t="0" r="0" b="0"/>
          <a:pathLst>
            <a:path>
              <a:moveTo>
                <a:pt x="168871" y="907758"/>
              </a:moveTo>
              <a:arcTo wR="1630335" hR="1630335" stAng="12378523" swAng="1635792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B321007-4793-4D66-8391-EC23CCF37C48}">
      <dsp:nvSpPr>
        <dsp:cNvPr id="0" name=""/>
        <dsp:cNvSpPr/>
      </dsp:nvSpPr>
      <dsp:spPr>
        <a:xfrm>
          <a:off x="637270" y="0"/>
          <a:ext cx="7222402" cy="3835721"/>
        </a:xfrm>
        <a:prstGeom prst="rightArrow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F3329ED-F923-43B1-8476-5DD95ED08A31}">
      <dsp:nvSpPr>
        <dsp:cNvPr id="0" name=""/>
        <dsp:cNvSpPr/>
      </dsp:nvSpPr>
      <dsp:spPr>
        <a:xfrm>
          <a:off x="4148" y="1150716"/>
          <a:ext cx="2564019" cy="153428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600" kern="12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Desregulamentação do Plano Trienal de Investimento 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600" kern="12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(Res 5.443/17)</a:t>
          </a:r>
        </a:p>
      </dsp:txBody>
      <dsp:txXfrm>
        <a:off x="79046" y="1225614"/>
        <a:ext cx="2414223" cy="1384492"/>
      </dsp:txXfrm>
    </dsp:sp>
    <dsp:sp modelId="{34513487-1D96-4526-BCC9-BB5575BA9DDB}">
      <dsp:nvSpPr>
        <dsp:cNvPr id="0" name=""/>
        <dsp:cNvSpPr/>
      </dsp:nvSpPr>
      <dsp:spPr>
        <a:xfrm>
          <a:off x="2966462" y="1150716"/>
          <a:ext cx="2564019" cy="153428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600" kern="12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Simplificação do procedimento de autorização de Obras de Interesse de Terceiros 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600" kern="12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(Res. 5.405/17)</a:t>
          </a:r>
        </a:p>
      </dsp:txBody>
      <dsp:txXfrm>
        <a:off x="3041360" y="1225614"/>
        <a:ext cx="2414223" cy="1384492"/>
      </dsp:txXfrm>
    </dsp:sp>
    <dsp:sp modelId="{53653BE9-BDE4-4D0B-99BF-2096BAFF3F3A}">
      <dsp:nvSpPr>
        <dsp:cNvPr id="0" name=""/>
        <dsp:cNvSpPr/>
      </dsp:nvSpPr>
      <dsp:spPr>
        <a:xfrm>
          <a:off x="5928775" y="1150716"/>
          <a:ext cx="2564019" cy="153428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600" b="0" kern="1200" dirty="0">
              <a:latin typeface="Times New Roman" pitchFamily="18" charset="0"/>
              <a:cs typeface="Times New Roman" pitchFamily="18" charset="0"/>
            </a:rPr>
            <a:t>Simplificação do procedimento de autorização de Obras de Interesse da Concessionaria 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600" b="0" kern="1200" dirty="0">
              <a:latin typeface="Times New Roman" pitchFamily="18" charset="0"/>
              <a:cs typeface="Times New Roman" pitchFamily="18" charset="0"/>
            </a:rPr>
            <a:t>(Comunicado SUFER/ANTT)</a:t>
          </a:r>
          <a:endParaRPr lang="pt-BR" sz="1600" b="0" kern="1200" dirty="0">
            <a:solidFill>
              <a:schemeClr val="bg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6003673" y="1225614"/>
        <a:ext cx="2414223" cy="1384492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B1B07BA-7FB3-414A-AA96-4F9B307ABA4B}">
      <dsp:nvSpPr>
        <dsp:cNvPr id="0" name=""/>
        <dsp:cNvSpPr/>
      </dsp:nvSpPr>
      <dsp:spPr>
        <a:xfrm>
          <a:off x="-4336064" y="-665144"/>
          <a:ext cx="5166009" cy="5166009"/>
        </a:xfrm>
        <a:prstGeom prst="blockArc">
          <a:avLst>
            <a:gd name="adj1" fmla="val 18900000"/>
            <a:gd name="adj2" fmla="val 2700000"/>
            <a:gd name="adj3" fmla="val 418"/>
          </a:avLst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2EF1298-4A96-40B7-ABDE-1CD76314A05E}">
      <dsp:nvSpPr>
        <dsp:cNvPr id="0" name=""/>
        <dsp:cNvSpPr/>
      </dsp:nvSpPr>
      <dsp:spPr>
        <a:xfrm>
          <a:off x="363443" y="239655"/>
          <a:ext cx="8081918" cy="47961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0697" tIns="50800" rIns="50800" bIns="508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000" kern="12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Obras obrigatórias com prazo determinado;</a:t>
          </a:r>
        </a:p>
      </dsp:txBody>
      <dsp:txXfrm>
        <a:off x="363443" y="239655"/>
        <a:ext cx="8081918" cy="479618"/>
      </dsp:txXfrm>
    </dsp:sp>
    <dsp:sp modelId="{4103FD5E-F964-4167-9725-703331677D56}">
      <dsp:nvSpPr>
        <dsp:cNvPr id="0" name=""/>
        <dsp:cNvSpPr/>
      </dsp:nvSpPr>
      <dsp:spPr>
        <a:xfrm>
          <a:off x="63682" y="179703"/>
          <a:ext cx="599523" cy="599523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980EBB1-462A-48EE-BBD5-D1B40FE287E3}">
      <dsp:nvSpPr>
        <dsp:cNvPr id="0" name=""/>
        <dsp:cNvSpPr/>
      </dsp:nvSpPr>
      <dsp:spPr>
        <a:xfrm>
          <a:off x="707124" y="958853"/>
          <a:ext cx="7738238" cy="47961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0697" tIns="50800" rIns="50800" bIns="508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000" kern="12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Gatilho de Investimento;</a:t>
          </a:r>
        </a:p>
      </dsp:txBody>
      <dsp:txXfrm>
        <a:off x="707124" y="958853"/>
        <a:ext cx="7738238" cy="479618"/>
      </dsp:txXfrm>
    </dsp:sp>
    <dsp:sp modelId="{6C223CB0-4303-4EAE-826C-FBB56AC69E99}">
      <dsp:nvSpPr>
        <dsp:cNvPr id="0" name=""/>
        <dsp:cNvSpPr/>
      </dsp:nvSpPr>
      <dsp:spPr>
        <a:xfrm>
          <a:off x="407362" y="898901"/>
          <a:ext cx="599523" cy="599523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AC75D37-95F1-49D7-8C03-9D1720302AA7}">
      <dsp:nvSpPr>
        <dsp:cNvPr id="0" name=""/>
        <dsp:cNvSpPr/>
      </dsp:nvSpPr>
      <dsp:spPr>
        <a:xfrm>
          <a:off x="812606" y="1678051"/>
          <a:ext cx="7632756" cy="47961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0697" tIns="50800" rIns="50800" bIns="508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000" b="0" kern="1200" dirty="0">
              <a:latin typeface="Times New Roman" pitchFamily="18" charset="0"/>
              <a:cs typeface="Times New Roman" pitchFamily="18" charset="0"/>
            </a:rPr>
            <a:t>Investimentos Adicionais; </a:t>
          </a:r>
          <a:endParaRPr lang="pt-BR" sz="2000" b="0" kern="1200" dirty="0">
            <a:solidFill>
              <a:schemeClr val="bg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812606" y="1678051"/>
        <a:ext cx="7632756" cy="479618"/>
      </dsp:txXfrm>
    </dsp:sp>
    <dsp:sp modelId="{915BC889-ABE3-405C-A86A-55A371E8C4BF}">
      <dsp:nvSpPr>
        <dsp:cNvPr id="0" name=""/>
        <dsp:cNvSpPr/>
      </dsp:nvSpPr>
      <dsp:spPr>
        <a:xfrm>
          <a:off x="512845" y="1618098"/>
          <a:ext cx="599523" cy="599523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8A6B79B-FCFB-4C54-A163-7DAF80A3989F}">
      <dsp:nvSpPr>
        <dsp:cNvPr id="0" name=""/>
        <dsp:cNvSpPr/>
      </dsp:nvSpPr>
      <dsp:spPr>
        <a:xfrm>
          <a:off x="707124" y="2397248"/>
          <a:ext cx="7738238" cy="47961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0697" tIns="50800" rIns="50800" bIns="508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000" b="0" kern="12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Regras claras para a reversibilidade e indenização; e</a:t>
          </a:r>
        </a:p>
      </dsp:txBody>
      <dsp:txXfrm>
        <a:off x="707124" y="2397248"/>
        <a:ext cx="7738238" cy="479618"/>
      </dsp:txXfrm>
    </dsp:sp>
    <dsp:sp modelId="{DDC0510E-E872-46C5-A69E-2A2A7851C657}">
      <dsp:nvSpPr>
        <dsp:cNvPr id="0" name=""/>
        <dsp:cNvSpPr/>
      </dsp:nvSpPr>
      <dsp:spPr>
        <a:xfrm>
          <a:off x="407362" y="2337296"/>
          <a:ext cx="599523" cy="599523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D82496C-ECDE-4EE0-9837-4E90AA2D9CF9}">
      <dsp:nvSpPr>
        <dsp:cNvPr id="0" name=""/>
        <dsp:cNvSpPr/>
      </dsp:nvSpPr>
      <dsp:spPr>
        <a:xfrm>
          <a:off x="363443" y="3116446"/>
          <a:ext cx="8081918" cy="47961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0697" tIns="50800" rIns="50800" bIns="508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000" b="0" kern="12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Regulação por resultados.</a:t>
          </a:r>
        </a:p>
      </dsp:txBody>
      <dsp:txXfrm>
        <a:off x="363443" y="3116446"/>
        <a:ext cx="8081918" cy="479618"/>
      </dsp:txXfrm>
    </dsp:sp>
    <dsp:sp modelId="{39EB0844-FD67-4453-BB76-E9C42FA4993F}">
      <dsp:nvSpPr>
        <dsp:cNvPr id="0" name=""/>
        <dsp:cNvSpPr/>
      </dsp:nvSpPr>
      <dsp:spPr>
        <a:xfrm>
          <a:off x="63682" y="3056494"/>
          <a:ext cx="599523" cy="599523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B2F8C7B-6921-4BFB-81F9-DE68177FFB24}">
      <dsp:nvSpPr>
        <dsp:cNvPr id="0" name=""/>
        <dsp:cNvSpPr/>
      </dsp:nvSpPr>
      <dsp:spPr>
        <a:xfrm>
          <a:off x="0" y="332495"/>
          <a:ext cx="8640960" cy="554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C35AB7F-BF90-426E-B020-283DB5309278}">
      <dsp:nvSpPr>
        <dsp:cNvPr id="0" name=""/>
        <dsp:cNvSpPr/>
      </dsp:nvSpPr>
      <dsp:spPr>
        <a:xfrm>
          <a:off x="432048" y="7775"/>
          <a:ext cx="6048672" cy="64944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25" tIns="0" rIns="228625" bIns="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800" kern="12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Definição clara do escopo das obras;</a:t>
          </a:r>
        </a:p>
      </dsp:txBody>
      <dsp:txXfrm>
        <a:off x="463751" y="39478"/>
        <a:ext cx="5985266" cy="586034"/>
      </dsp:txXfrm>
    </dsp:sp>
    <dsp:sp modelId="{283850E2-F154-43AC-B356-446BEB5EA05A}">
      <dsp:nvSpPr>
        <dsp:cNvPr id="0" name=""/>
        <dsp:cNvSpPr/>
      </dsp:nvSpPr>
      <dsp:spPr>
        <a:xfrm>
          <a:off x="0" y="1330415"/>
          <a:ext cx="8640960" cy="554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689551C-4BCC-44A2-9CF3-181942FAE867}">
      <dsp:nvSpPr>
        <dsp:cNvPr id="0" name=""/>
        <dsp:cNvSpPr/>
      </dsp:nvSpPr>
      <dsp:spPr>
        <a:xfrm>
          <a:off x="432048" y="1005695"/>
          <a:ext cx="6048672" cy="64944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25" tIns="0" rIns="228625" bIns="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800" kern="12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Risco de variação de preços e quantidades, alocado à concessionária;</a:t>
          </a:r>
        </a:p>
      </dsp:txBody>
      <dsp:txXfrm>
        <a:off x="463751" y="1037398"/>
        <a:ext cx="5985266" cy="586034"/>
      </dsp:txXfrm>
    </dsp:sp>
    <dsp:sp modelId="{298AB0A6-B5AD-4199-8B0D-077D7C502AE5}">
      <dsp:nvSpPr>
        <dsp:cNvPr id="0" name=""/>
        <dsp:cNvSpPr/>
      </dsp:nvSpPr>
      <dsp:spPr>
        <a:xfrm>
          <a:off x="0" y="2328335"/>
          <a:ext cx="8640960" cy="554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91A4500-1467-41EB-B386-213CB9E60C60}">
      <dsp:nvSpPr>
        <dsp:cNvPr id="0" name=""/>
        <dsp:cNvSpPr/>
      </dsp:nvSpPr>
      <dsp:spPr>
        <a:xfrm>
          <a:off x="432048" y="2003615"/>
          <a:ext cx="6048672" cy="64944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25" tIns="0" rIns="228625" bIns="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800" b="0" kern="12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Projeto e orçamento analisado pela ANTT previamente à assinatura do contrato; e</a:t>
          </a:r>
        </a:p>
      </dsp:txBody>
      <dsp:txXfrm>
        <a:off x="463751" y="2035318"/>
        <a:ext cx="5985266" cy="586034"/>
      </dsp:txXfrm>
    </dsp:sp>
    <dsp:sp modelId="{98896B81-53E5-4C5D-A357-4D625719BE1C}">
      <dsp:nvSpPr>
        <dsp:cNvPr id="0" name=""/>
        <dsp:cNvSpPr/>
      </dsp:nvSpPr>
      <dsp:spPr>
        <a:xfrm>
          <a:off x="0" y="3326256"/>
          <a:ext cx="8640960" cy="554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928BF38-8B61-4BA4-B42F-48D6B494043C}">
      <dsp:nvSpPr>
        <dsp:cNvPr id="0" name=""/>
        <dsp:cNvSpPr/>
      </dsp:nvSpPr>
      <dsp:spPr>
        <a:xfrm>
          <a:off x="432048" y="3001536"/>
          <a:ext cx="6048672" cy="64944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25" tIns="0" rIns="228625" bIns="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600" b="0" kern="1200" dirty="0">
              <a:latin typeface="Times New Roman" pitchFamily="18" charset="0"/>
              <a:cs typeface="Times New Roman" pitchFamily="18" charset="0"/>
            </a:rPr>
            <a:t>Em caso de atraso ou descumprimento: aplica-se a penalidade e reequilibra-se o contrato (Acréscimo à Outorga).</a:t>
          </a:r>
          <a:endParaRPr lang="pt-BR" sz="1600" b="0" kern="1200" dirty="0">
            <a:solidFill>
              <a:schemeClr val="bg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63751" y="3033239"/>
        <a:ext cx="5985266" cy="586034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B2F8C7B-6921-4BFB-81F9-DE68177FFB24}">
      <dsp:nvSpPr>
        <dsp:cNvPr id="0" name=""/>
        <dsp:cNvSpPr/>
      </dsp:nvSpPr>
      <dsp:spPr>
        <a:xfrm>
          <a:off x="0" y="477396"/>
          <a:ext cx="8640960" cy="730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C35AB7F-BF90-426E-B020-283DB5309278}">
      <dsp:nvSpPr>
        <dsp:cNvPr id="0" name=""/>
        <dsp:cNvSpPr/>
      </dsp:nvSpPr>
      <dsp:spPr>
        <a:xfrm>
          <a:off x="432048" y="49356"/>
          <a:ext cx="6048672" cy="85608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25" tIns="0" rIns="228625" bIns="0" numCol="1" spcCol="1270" anchor="ctr" anchorCtr="0">
          <a:noAutofit/>
        </a:bodyPr>
        <a:lstStyle/>
        <a:p>
          <a:pPr marL="0" lvl="0" indent="0" algn="just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800" kern="12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Investimentos de expansão da capacidade de transporte da ferrovia;</a:t>
          </a:r>
        </a:p>
      </dsp:txBody>
      <dsp:txXfrm>
        <a:off x="473838" y="91146"/>
        <a:ext cx="5965092" cy="772500"/>
      </dsp:txXfrm>
    </dsp:sp>
    <dsp:sp modelId="{283850E2-F154-43AC-B356-446BEB5EA05A}">
      <dsp:nvSpPr>
        <dsp:cNvPr id="0" name=""/>
        <dsp:cNvSpPr/>
      </dsp:nvSpPr>
      <dsp:spPr>
        <a:xfrm>
          <a:off x="0" y="1792836"/>
          <a:ext cx="8640960" cy="730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689551C-4BCC-44A2-9CF3-181942FAE867}">
      <dsp:nvSpPr>
        <dsp:cNvPr id="0" name=""/>
        <dsp:cNvSpPr/>
      </dsp:nvSpPr>
      <dsp:spPr>
        <a:xfrm>
          <a:off x="432048" y="1364796"/>
          <a:ext cx="6048672" cy="85608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25" tIns="0" rIns="228625" bIns="0" numCol="1" spcCol="1270" anchor="ctr" anchorCtr="0">
          <a:noAutofit/>
        </a:bodyPr>
        <a:lstStyle/>
        <a:p>
          <a:pPr marL="0" lvl="0" indent="0" algn="just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800" kern="12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Índice de Saturação da Ferrovia (ISF) sempre abaixo de 90%;</a:t>
          </a:r>
        </a:p>
      </dsp:txBody>
      <dsp:txXfrm>
        <a:off x="473838" y="1406586"/>
        <a:ext cx="5965092" cy="772500"/>
      </dsp:txXfrm>
    </dsp:sp>
    <dsp:sp modelId="{298AB0A6-B5AD-4199-8B0D-077D7C502AE5}">
      <dsp:nvSpPr>
        <dsp:cNvPr id="0" name=""/>
        <dsp:cNvSpPr/>
      </dsp:nvSpPr>
      <dsp:spPr>
        <a:xfrm>
          <a:off x="0" y="3108276"/>
          <a:ext cx="8640960" cy="730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91A4500-1467-41EB-B386-213CB9E60C60}">
      <dsp:nvSpPr>
        <dsp:cNvPr id="0" name=""/>
        <dsp:cNvSpPr/>
      </dsp:nvSpPr>
      <dsp:spPr>
        <a:xfrm>
          <a:off x="432048" y="2680235"/>
          <a:ext cx="6048672" cy="85608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25" tIns="0" rIns="228625" bIns="0" numCol="1" spcCol="1270" anchor="ctr" anchorCtr="0">
          <a:noAutofit/>
        </a:bodyPr>
        <a:lstStyle/>
        <a:p>
          <a:pPr marL="0" lvl="0" indent="0" algn="just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800" b="0" kern="12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A concessionária deverá realizar as intervenções que julgar necessárias para a expansão de capacidade, sem reequilíbrio.</a:t>
          </a:r>
        </a:p>
      </dsp:txBody>
      <dsp:txXfrm>
        <a:off x="473838" y="2722025"/>
        <a:ext cx="5965092" cy="772500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B2F8C7B-6921-4BFB-81F9-DE68177FFB24}">
      <dsp:nvSpPr>
        <dsp:cNvPr id="0" name=""/>
        <dsp:cNvSpPr/>
      </dsp:nvSpPr>
      <dsp:spPr>
        <a:xfrm>
          <a:off x="0" y="688716"/>
          <a:ext cx="8640960" cy="1134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C35AB7F-BF90-426E-B020-283DB5309278}">
      <dsp:nvSpPr>
        <dsp:cNvPr id="0" name=""/>
        <dsp:cNvSpPr/>
      </dsp:nvSpPr>
      <dsp:spPr>
        <a:xfrm>
          <a:off x="432048" y="24515"/>
          <a:ext cx="6048672" cy="13284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25" tIns="0" rIns="228625" bIns="0" numCol="1" spcCol="1270" anchor="ctr" anchorCtr="0">
          <a:noAutofit/>
        </a:bodyPr>
        <a:lstStyle/>
        <a:p>
          <a:pPr marL="0" lvl="0" indent="0" algn="just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000" kern="12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Investimentos não previstos, mas que venham a ser necessários ao interesse público ao longo da execução contratual</a:t>
          </a:r>
        </a:p>
      </dsp:txBody>
      <dsp:txXfrm>
        <a:off x="496895" y="89362"/>
        <a:ext cx="5918978" cy="1198706"/>
      </dsp:txXfrm>
    </dsp:sp>
    <dsp:sp modelId="{283850E2-F154-43AC-B356-446BEB5EA05A}">
      <dsp:nvSpPr>
        <dsp:cNvPr id="0" name=""/>
        <dsp:cNvSpPr/>
      </dsp:nvSpPr>
      <dsp:spPr>
        <a:xfrm>
          <a:off x="0" y="2729916"/>
          <a:ext cx="8640960" cy="1134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689551C-4BCC-44A2-9CF3-181942FAE867}">
      <dsp:nvSpPr>
        <dsp:cNvPr id="0" name=""/>
        <dsp:cNvSpPr/>
      </dsp:nvSpPr>
      <dsp:spPr>
        <a:xfrm>
          <a:off x="432048" y="2065716"/>
          <a:ext cx="6048672" cy="13284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25" tIns="0" rIns="228625" bIns="0" numCol="1" spcCol="1270" anchor="ctr" anchorCtr="0">
          <a:noAutofit/>
        </a:bodyPr>
        <a:lstStyle/>
        <a:p>
          <a:pPr marL="0" lvl="0" indent="0" algn="just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000" kern="12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Garantido o reequilíbrio do contrato por Fluxo de Caixa Marginal;</a:t>
          </a:r>
        </a:p>
      </dsp:txBody>
      <dsp:txXfrm>
        <a:off x="496895" y="2130563"/>
        <a:ext cx="5918978" cy="1198706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B2F8C7B-6921-4BFB-81F9-DE68177FFB24}">
      <dsp:nvSpPr>
        <dsp:cNvPr id="0" name=""/>
        <dsp:cNvSpPr/>
      </dsp:nvSpPr>
      <dsp:spPr>
        <a:xfrm>
          <a:off x="0" y="688716"/>
          <a:ext cx="8640960" cy="1134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C35AB7F-BF90-426E-B020-283DB5309278}">
      <dsp:nvSpPr>
        <dsp:cNvPr id="0" name=""/>
        <dsp:cNvSpPr/>
      </dsp:nvSpPr>
      <dsp:spPr>
        <a:xfrm>
          <a:off x="432048" y="24515"/>
          <a:ext cx="6048672" cy="13284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25" tIns="0" rIns="228625" bIns="0" numCol="1" spcCol="1270" anchor="ctr" anchorCtr="0">
          <a:noAutofit/>
        </a:bodyPr>
        <a:lstStyle/>
        <a:p>
          <a:pPr marL="0" lvl="0" indent="0" algn="just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000" kern="12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Todos os investimentos realizados deverão ser integralmente depreciados e amortizados no prazo da concessão, não cabendo indenização no advento do termo contratual; e</a:t>
          </a:r>
        </a:p>
      </dsp:txBody>
      <dsp:txXfrm>
        <a:off x="496895" y="89362"/>
        <a:ext cx="5918978" cy="1198706"/>
      </dsp:txXfrm>
    </dsp:sp>
    <dsp:sp modelId="{283850E2-F154-43AC-B356-446BEB5EA05A}">
      <dsp:nvSpPr>
        <dsp:cNvPr id="0" name=""/>
        <dsp:cNvSpPr/>
      </dsp:nvSpPr>
      <dsp:spPr>
        <a:xfrm>
          <a:off x="0" y="2729916"/>
          <a:ext cx="8640960" cy="1134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689551C-4BCC-44A2-9CF3-181942FAE867}">
      <dsp:nvSpPr>
        <dsp:cNvPr id="0" name=""/>
        <dsp:cNvSpPr/>
      </dsp:nvSpPr>
      <dsp:spPr>
        <a:xfrm>
          <a:off x="432048" y="2065716"/>
          <a:ext cx="6048672" cy="13284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25" tIns="0" rIns="228625" bIns="0" numCol="1" spcCol="1270" anchor="ctr" anchorCtr="0">
          <a:noAutofit/>
        </a:bodyPr>
        <a:lstStyle/>
        <a:p>
          <a:pPr marL="0" lvl="0" indent="0" algn="just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000" kern="12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Indenização deverá ser avaliada nas demais hipóteses de extinção do contrato (Encampação, Caducidade, Rescisão e Anulação).</a:t>
          </a:r>
        </a:p>
      </dsp:txBody>
      <dsp:txXfrm>
        <a:off x="496895" y="2130563"/>
        <a:ext cx="5918978" cy="1198706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1CC5FBB-E477-4FC7-BCB6-77810F2C1477}">
      <dsp:nvSpPr>
        <dsp:cNvPr id="0" name=""/>
        <dsp:cNvSpPr/>
      </dsp:nvSpPr>
      <dsp:spPr>
        <a:xfrm>
          <a:off x="0" y="9215"/>
          <a:ext cx="1782198" cy="8514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50800" rIns="142240" bIns="508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00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ISF</a:t>
          </a:r>
        </a:p>
      </dsp:txBody>
      <dsp:txXfrm>
        <a:off x="0" y="9215"/>
        <a:ext cx="1782198" cy="851400"/>
      </dsp:txXfrm>
    </dsp:sp>
    <dsp:sp modelId="{2F767128-8604-43F0-8FC7-9A762DC915A5}">
      <dsp:nvSpPr>
        <dsp:cNvPr id="0" name=""/>
        <dsp:cNvSpPr/>
      </dsp:nvSpPr>
      <dsp:spPr>
        <a:xfrm>
          <a:off x="1782197" y="9215"/>
          <a:ext cx="356439" cy="851400"/>
        </a:xfrm>
        <a:prstGeom prst="leftBrace">
          <a:avLst>
            <a:gd name="adj1" fmla="val 35000"/>
            <a:gd name="adj2" fmla="val 50000"/>
          </a:avLst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384DCB6-312C-4CC3-9CB0-47260EC10638}">
      <dsp:nvSpPr>
        <dsp:cNvPr id="0" name=""/>
        <dsp:cNvSpPr/>
      </dsp:nvSpPr>
      <dsp:spPr>
        <a:xfrm>
          <a:off x="2281213" y="9215"/>
          <a:ext cx="4847578" cy="85140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228600" lvl="1" indent="-228600" algn="just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t-BR" sz="2000" b="1" kern="12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Índice de Saturação da Ferrovia</a:t>
          </a:r>
        </a:p>
        <a:p>
          <a:pPr marL="228600" lvl="1" indent="-228600" algn="just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t-BR" sz="2000" b="1" kern="12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Sempre menor que 90%.</a:t>
          </a:r>
        </a:p>
      </dsp:txBody>
      <dsp:txXfrm>
        <a:off x="2281213" y="9215"/>
        <a:ext cx="4847578" cy="851400"/>
      </dsp:txXfrm>
    </dsp:sp>
    <dsp:sp modelId="{7BCEDF52-B4CE-45C5-AA54-DB0DD7578AE8}">
      <dsp:nvSpPr>
        <dsp:cNvPr id="0" name=""/>
        <dsp:cNvSpPr/>
      </dsp:nvSpPr>
      <dsp:spPr>
        <a:xfrm>
          <a:off x="0" y="1015415"/>
          <a:ext cx="1782198" cy="8514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50800" rIns="142240" bIns="508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00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IAFG</a:t>
          </a:r>
        </a:p>
      </dsp:txBody>
      <dsp:txXfrm>
        <a:off x="0" y="1015415"/>
        <a:ext cx="1782198" cy="851400"/>
      </dsp:txXfrm>
    </dsp:sp>
    <dsp:sp modelId="{7310E5E7-7F85-4B16-9930-433DE74CE303}">
      <dsp:nvSpPr>
        <dsp:cNvPr id="0" name=""/>
        <dsp:cNvSpPr/>
      </dsp:nvSpPr>
      <dsp:spPr>
        <a:xfrm>
          <a:off x="1782197" y="1015415"/>
          <a:ext cx="356439" cy="851400"/>
        </a:xfrm>
        <a:prstGeom prst="leftBrace">
          <a:avLst>
            <a:gd name="adj1" fmla="val 35000"/>
            <a:gd name="adj2" fmla="val 50000"/>
          </a:avLst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2822F4B-BE81-49A5-8D89-E4116B2C3AD3}">
      <dsp:nvSpPr>
        <dsp:cNvPr id="0" name=""/>
        <dsp:cNvSpPr/>
      </dsp:nvSpPr>
      <dsp:spPr>
        <a:xfrm>
          <a:off x="2281213" y="1015415"/>
          <a:ext cx="4847578" cy="85140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228600" lvl="1" indent="-228600" algn="just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t-BR" sz="2000" b="1" kern="12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Índice de Acidentes Ferroviários Graves.</a:t>
          </a:r>
          <a:endParaRPr lang="pt-BR" sz="2000" kern="1200" dirty="0">
            <a:solidFill>
              <a:schemeClr val="bg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281213" y="1015415"/>
        <a:ext cx="4847578" cy="851400"/>
      </dsp:txXfrm>
    </dsp:sp>
    <dsp:sp modelId="{5731B4B3-1CF1-4F23-A9AE-6D06F99BB414}">
      <dsp:nvSpPr>
        <dsp:cNvPr id="0" name=""/>
        <dsp:cNvSpPr/>
      </dsp:nvSpPr>
      <dsp:spPr>
        <a:xfrm>
          <a:off x="0" y="2021616"/>
          <a:ext cx="1782198" cy="8514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50800" rIns="142240" bIns="508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00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VMP</a:t>
          </a:r>
        </a:p>
      </dsp:txBody>
      <dsp:txXfrm>
        <a:off x="0" y="2021616"/>
        <a:ext cx="1782198" cy="851400"/>
      </dsp:txXfrm>
    </dsp:sp>
    <dsp:sp modelId="{E3108EA7-2AEA-4A48-A38A-0A7250B4E148}">
      <dsp:nvSpPr>
        <dsp:cNvPr id="0" name=""/>
        <dsp:cNvSpPr/>
      </dsp:nvSpPr>
      <dsp:spPr>
        <a:xfrm>
          <a:off x="1782197" y="2021616"/>
          <a:ext cx="356439" cy="851400"/>
        </a:xfrm>
        <a:prstGeom prst="leftBrace">
          <a:avLst>
            <a:gd name="adj1" fmla="val 35000"/>
            <a:gd name="adj2" fmla="val 50000"/>
          </a:avLst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659AC74-3A0E-4292-9592-D6BB3F75B655}">
      <dsp:nvSpPr>
        <dsp:cNvPr id="0" name=""/>
        <dsp:cNvSpPr/>
      </dsp:nvSpPr>
      <dsp:spPr>
        <a:xfrm>
          <a:off x="2281213" y="2021616"/>
          <a:ext cx="4847578" cy="85140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228600" lvl="1" indent="-228600" algn="just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t-BR" sz="2000" b="1" kern="12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Velocidade Média de Percurso.</a:t>
          </a:r>
        </a:p>
      </dsp:txBody>
      <dsp:txXfrm>
        <a:off x="2281213" y="2021616"/>
        <a:ext cx="4847578" cy="851400"/>
      </dsp:txXfrm>
    </dsp:sp>
    <dsp:sp modelId="{53BC4DD0-3E7D-48D2-81D8-4183FDE68A2E}">
      <dsp:nvSpPr>
        <dsp:cNvPr id="0" name=""/>
        <dsp:cNvSpPr/>
      </dsp:nvSpPr>
      <dsp:spPr>
        <a:xfrm>
          <a:off x="0" y="3027815"/>
          <a:ext cx="1782198" cy="8514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50800" rIns="142240" bIns="508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00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IMFL</a:t>
          </a:r>
        </a:p>
      </dsp:txBody>
      <dsp:txXfrm>
        <a:off x="0" y="3027815"/>
        <a:ext cx="1782198" cy="851400"/>
      </dsp:txXfrm>
    </dsp:sp>
    <dsp:sp modelId="{CE171020-883D-4618-9FAB-85CBE7FDAD66}">
      <dsp:nvSpPr>
        <dsp:cNvPr id="0" name=""/>
        <dsp:cNvSpPr/>
      </dsp:nvSpPr>
      <dsp:spPr>
        <a:xfrm>
          <a:off x="1782197" y="3027815"/>
          <a:ext cx="356439" cy="851400"/>
        </a:xfrm>
        <a:prstGeom prst="leftBrace">
          <a:avLst>
            <a:gd name="adj1" fmla="val 35000"/>
            <a:gd name="adj2" fmla="val 50000"/>
          </a:avLst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AF5AF5C-6509-42A4-9DC8-989A787510FF}">
      <dsp:nvSpPr>
        <dsp:cNvPr id="0" name=""/>
        <dsp:cNvSpPr/>
      </dsp:nvSpPr>
      <dsp:spPr>
        <a:xfrm>
          <a:off x="2281213" y="3027815"/>
          <a:ext cx="4847578" cy="85140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228600" lvl="1" indent="-228600" algn="just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t-BR" sz="2000" b="1" kern="12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Idade Máxima da Frota de Locomotivas.</a:t>
          </a:r>
          <a:endParaRPr lang="pt-BR" sz="2000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281213" y="3027815"/>
        <a:ext cx="4847578" cy="85140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StepDownProcess">
  <dgm:title val=""/>
  <dgm:desc val=""/>
  <dgm:catLst>
    <dgm:cat type="process" pri="16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  <dgm:cxn modelId="8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grDir" val="tL"/>
          <dgm:param type="flowDir" val="row"/>
          <dgm:param type="off" val="off"/>
          <dgm:param type="bkpt" val="fixed"/>
          <dgm:param type="bkPtFixedVal" val="1"/>
        </dgm:alg>
      </dgm:if>
      <dgm:else name="Name2">
        <dgm:alg type="snake">
          <dgm:param type="grDir" val="tR"/>
          <dgm:param type="flowDir" val="row"/>
          <dgm:param type="off" val="off"/>
          <dgm:param type="bkpt" val="fixed"/>
          <dgm:param type="bkPtFixedVal" val="1"/>
        </dgm:alg>
      </dgm:else>
    </dgm:choose>
    <dgm:shape xmlns:r="http://schemas.openxmlformats.org/officeDocument/2006/relationships" r:blip="">
      <dgm:adjLst/>
    </dgm:shape>
    <dgm:choose name="Name3">
      <dgm:if name="Name4" func="var" arg="dir" op="equ" val="norm">
        <dgm:constrLst>
          <dgm:constr type="alignOff" forName="rootnode" val="0.48"/>
          <dgm:constr type="primFontSz" for="des" forName="ParentText" val="65"/>
          <dgm:constr type="primFontSz" for="des" forName="ChildText" refType="primFontSz" refFor="des" refForName="ParentText" op="lte"/>
          <dgm:constr type="w" for="ch" forName="composite" refType="w"/>
          <dgm:constr type="h" for="ch" forName="composite" refType="h"/>
          <dgm:constr type="sp" refType="h" refFor="ch" refForName="composite" op="equ" fact="-0.38"/>
        </dgm:constrLst>
      </dgm:if>
      <dgm:else name="Name5">
        <dgm:constrLst>
          <dgm:constr type="alignOff" forName="rootnode" val="0.48"/>
          <dgm:constr type="primFontSz" for="des" forName="ParentText" val="65"/>
          <dgm:constr type="primFontSz" for="des" forName="ChildText" refType="primFontSz" refFor="des" refForName="ParentText" op="lte"/>
          <dgm:constr type="w" for="ch" forName="composite" refType="w"/>
          <dgm:constr type="h" for="ch" forName="composite" refType="h"/>
          <dgm:constr type="sp" refType="h" refFor="ch" refForName="composite" op="equ" fact="-0.38"/>
        </dgm:constrLst>
      </dgm:else>
    </dgm:choose>
    <dgm:forEach name="nodesForEach" axis="ch" ptType="node">
      <dgm:layoutNode name="composite">
        <dgm:alg type="composite">
          <dgm:param type="ar" val="1.2439"/>
        </dgm:alg>
        <dgm:shape xmlns:r="http://schemas.openxmlformats.org/officeDocument/2006/relationships" r:blip="">
          <dgm:adjLst/>
        </dgm:shape>
        <dgm:choose name="Name6">
          <dgm:if name="Name7" func="var" arg="dir" op="equ" val="norm">
            <dgm:constrLst>
              <dgm:constr type="l" for="ch" forName="bentUpArrow1" refType="w" fact="0.07"/>
              <dgm:constr type="t" for="ch" forName="bentUpArrow1" refType="h" fact="0.524"/>
              <dgm:constr type="w" for="ch" forName="bentUpArrow1" refType="w" fact="0.3844"/>
              <dgm:constr type="h" for="ch" forName="bentUpArrow1" refType="h" fact="0.42"/>
              <dgm:constr type="l" for="ch" forName="ParentText" refType="w" fact="0"/>
              <dgm:constr type="t" for="ch" forName="ParentText" refType="h" fact="0"/>
              <dgm:constr type="w" for="ch" forName="ParentText" refType="w" fact="0.5684"/>
              <dgm:constr type="h" for="ch" forName="ParentText" refType="h" fact="0.4949"/>
              <dgm:constr type="l" for="ch" forName="ChildText" refType="w" refFor="ch" refForName="ParentText"/>
              <dgm:constr type="t" for="ch" forName="ChildText" refType="h" fact="0.05"/>
              <dgm:constr type="w" for="ch" forName="ChildText" refType="w" fact="0.4134"/>
              <dgm:constr type="h" for="ch" forName="ChildText" refType="h" fact="0.4"/>
              <dgm:constr type="l" for="ch" forName="FinalChildText" refType="w" refFor="ch" refForName="ParentText"/>
              <dgm:constr type="t" for="ch" forName="FinalChildText" refType="h" fact="0.05"/>
              <dgm:constr type="w" for="ch" forName="FinalChildText" refType="w" fact="0.4134"/>
              <dgm:constr type="h" for="ch" forName="FinalChildText" refType="h" fact="0.4"/>
            </dgm:constrLst>
          </dgm:if>
          <dgm:else name="Name8">
            <dgm:constrLst>
              <dgm:constr type="r" for="ch" forName="bentUpArrow1" refType="w" fact="0.97"/>
              <dgm:constr type="t" for="ch" forName="bentUpArrow1" refType="h" fact="0.524"/>
              <dgm:constr type="w" for="ch" forName="bentUpArrow1" refType="w" fact="0.3844"/>
              <dgm:constr type="h" for="ch" forName="bentUpArrow1" refType="h" fact="0.42"/>
              <dgm:constr type="l" for="ch" forName="ParentText" refType="w" fact="0.4316"/>
              <dgm:constr type="t" for="ch" forName="ParentText" refType="h" fact="0"/>
              <dgm:constr type="w" for="ch" forName="ParentText" refType="w" fact="0.5684"/>
              <dgm:constr type="h" for="ch" forName="ParentText" refType="h" fact="0.4949"/>
              <dgm:constr type="l" for="ch" forName="ChildText" refType="w" fact="0"/>
              <dgm:constr type="t" for="ch" forName="ChildText" refType="h" fact="0.05"/>
              <dgm:constr type="w" for="ch" forName="ChildText" refType="w" fact="0.4134"/>
              <dgm:constr type="h" for="ch" forName="ChildText" refType="h" fact="0.4"/>
              <dgm:constr type="l" for="ch" forName="FinalChildText" refType="w" fact="0"/>
              <dgm:constr type="t" for="ch" forName="FinalChildText" refType="h" fact="0.05"/>
              <dgm:constr type="w" for="ch" forName="FinalChildText" refType="w" fact="0.4134"/>
              <dgm:constr type="h" for="ch" forName="FinalChildText" refType="h" fact="0.4"/>
            </dgm:constrLst>
          </dgm:else>
        </dgm:choose>
        <dgm:choose name="Name9">
          <dgm:if name="Name10" axis="followSib" ptType="node" func="cnt" op="gte" val="1">
            <dgm:layoutNode name="bentUpArrow1" styleLbl="alignImgPlace1">
              <dgm:alg type="sp"/>
              <dgm:choose name="Name11">
                <dgm:if name="Name12" func="var" arg="dir" op="equ" val="norm">
                  <dgm:shape xmlns:r="http://schemas.openxmlformats.org/officeDocument/2006/relationships" rot="90" type="bentUpArrow" r:blip="">
                    <dgm:adjLst>
                      <dgm:adj idx="1" val="0.3284"/>
                      <dgm:adj idx="2" val="0.25"/>
                      <dgm:adj idx="3" val="0.3578"/>
                    </dgm:adjLst>
                  </dgm:shape>
                </dgm:if>
                <dgm:else name="Name13">
                  <dgm:shape xmlns:r="http://schemas.openxmlformats.org/officeDocument/2006/relationships" rot="180" type="bentArrow" r:blip="">
                    <dgm:adjLst>
                      <dgm:adj idx="1" val="0.3284"/>
                      <dgm:adj idx="2" val="0.25"/>
                      <dgm:adj idx="3" val="0.3578"/>
                      <dgm:adj idx="4" val="0"/>
                    </dgm:adjLst>
                  </dgm:shape>
                </dgm:else>
              </dgm:choose>
              <dgm:presOf/>
            </dgm:layoutNode>
          </dgm:if>
          <dgm:else name="Name14"/>
        </dgm:choose>
        <dgm:layoutNode name="ParentText" styleLbl="node1">
          <dgm:varLst>
            <dgm:chMax val="1"/>
            <dgm:chPref val="1"/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667"/>
            </dgm:adjLst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15">
          <dgm:if name="Name16" axis="followSib" ptType="node" func="cnt" op="equ" val="0">
            <dgm:choose name="Name17">
              <dgm:if name="Name18" axis="ch" ptType="node" func="cnt" op="gte" val="1">
                <dgm:layoutNode name="FinalChildText" styleLbl="revTx">
                  <dgm:varLst>
                    <dgm:chMax val="0"/>
                    <dgm:chPref val="0"/>
                    <dgm:bulletEnabled val="1"/>
                  </dgm:varLst>
                  <dgm:alg type="tx">
                    <dgm:param type="stBulletLvl" val="1"/>
                    <dgm:param type="txAnchorVertCh" val="mid"/>
                    <dgm:param type="parTxLTRAlign" val="l"/>
                  </dgm:alg>
                  <dgm:shape xmlns:r="http://schemas.openxmlformats.org/officeDocument/2006/relationships" type="rect" r:blip="">
                    <dgm:adjLst/>
                  </dgm:shape>
                  <dgm:presOf axis="des" ptType="node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9"/>
            </dgm:choose>
          </dgm:if>
          <dgm:else name="Name20">
            <dgm:layoutNode name="ChildText" styleLbl="revTx">
              <dgm:varLst>
                <dgm:chMax val="0"/>
                <dgm:chPref val="0"/>
                <dgm:bulletEnabled val="1"/>
              </dgm:varLst>
              <dgm:alg type="tx">
                <dgm:param type="stBulletLvl" val="1"/>
                <dgm:param type="txAnchorVertCh" val="mid"/>
                <dgm:param type="parTxLTRAlign" val="l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else>
        </dgm:choos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cycle7">
  <dgm:title val=""/>
  <dgm:desc val=""/>
  <dgm:catLst>
    <dgm:cat type="cycle" pri="6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</dgm:alg>
      </dgm:if>
      <dgm:else name="Name3">
        <dgm:alg type="cycle">
          <dgm:param type="stAng" val="0"/>
          <dgm:param type="spanAng" val="-360"/>
        </dgm:alg>
      </dgm:else>
    </dgm:choose>
    <dgm:shape xmlns:r="http://schemas.openxmlformats.org/officeDocument/2006/relationships" r:blip="">
      <dgm:adjLst/>
    </dgm:shape>
    <dgm:presOf/>
    <dgm:constrLst>
      <dgm:constr type="diam" refType="w"/>
      <dgm:constr type="w" for="ch" ptType="node" refType="w"/>
      <dgm:constr type="primFontSz" for="ch" ptType="node" op="equ" val="65"/>
      <dgm:constr type="w" for="ch" forName="sibTrans" refType="w" refFor="ch" refPtType="node" op="equ" fact="0.35"/>
      <dgm:constr type="connDist" for="ch" forName="sibTrans" op="equ"/>
      <dgm:constr type="primFontSz" for="des" forName="connectorText" op="equ" val="55"/>
      <dgm:constr type="primFontSz" for="des" forName="connectorText" refType="primFontSz" refFor="ch" refPtType="node" op="lte" fact="0.8"/>
      <dgm:constr type="sibSp" refType="w" refFor="ch" refPtType="node" op="equ" fact="0.65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4">
        <dgm:if name="Name5" axis="par ch" ptType="doc node" func="cnt" op="gt" val="1">
          <dgm:forEach name="sibTransForEach" axis="followSib" ptType="sibTrans" hideLastTrans="0" cnt="1">
            <dgm:layoutNode name="sibTrans">
              <dgm:choose name="Name6">
                <dgm:if name="Name7" axis="par ch" ptType="doc node" func="posEven" op="equ" val="1">
                  <dgm:alg type="conn">
                    <dgm:param type="begPts" val="radial"/>
                    <dgm:param type="endPts" val="radial"/>
                    <dgm:param type="begSty" val="arr"/>
                    <dgm:param type="endSty" val="arr"/>
                  </dgm:alg>
                </dgm:if>
                <dgm:else name="Name8">
                  <dgm:alg type="conn">
                    <dgm:param type="begPts" val="auto"/>
                    <dgm:param type="endPts" val="auto"/>
                    <dgm:param type="begSty" val="arr"/>
                    <dgm:param type="endSty" val="arr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5"/>
                <dgm:constr type="connDist"/>
                <dgm:constr type="begPad" refType="connDist" fact="0.1"/>
                <dgm:constr type="endPad" refType="connDist" fact="0.1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9"/>
      </dgm:choose>
    </dgm:forEach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15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16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ycle5">
  <dgm:title val=""/>
  <dgm:desc val=""/>
  <dgm:catLst>
    <dgm:cat type="cycle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fact="-1"/>
          <dgm:constr type="diam" for="ch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2"/>
                <dgm:constr type="endPad" refType="connDist" fact="0.2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diagrams.loki3.com/BracketList+Icon">
  <dgm:title val="Lista de Colchetes Verticais"/>
  <dgm:desc val="Use para mostrar blocos de informações agrupadas. Funciona bem com grandes quantidades de texto do Nível 2."/>
  <dgm:catLst>
    <dgm:cat type="list" pri="4110"/>
    <dgm:cat type="officeonline" pri="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3" srcId="0" destId="1" srcOrd="0" destOrd="0"/>
        <dgm:cxn modelId="4" srcId="1" destId="11" srcOrd="0" destOrd="0"/>
        <dgm:cxn modelId="5" srcId="0" destId="2" srcOrd="0" destOrd="0"/>
        <dgm:cxn modelId="6" srcId="2" destId="21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V" refType="primFontSz" refFor="des" refForName="parTx" fact="0.1"/>
      <dgm:constr type="primFontSz" for="des" forName="parTx" val="65"/>
      <dgm:constr type="primFontSz" for="des" forName="desTx" refType="primFontSz" refFor="des" refForName="parTx"/>
      <dgm:constr type="h" for="des" forName="parTx" refType="primFontSz" refFor="des" refForName="parTx" fact="0.55"/>
      <dgm:constr type="h" for="des" forName="bracket" refType="primFontSz" refFor="des" refForName="parTx" fact="0.55"/>
      <dgm:constr type="h" for="des" forName="desTx" refType="primFontSz" refFor="des" refForName="parTx" fact="0.55"/>
    </dgm:constrLst>
    <dgm:ruleLst>
      <dgm:rule type="primFontSz" for="des" forName="parTx" val="5" fact="NaN" max="NaN"/>
    </dgm:ruleLst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Tx" refType="w" fact="0.25"/>
          <dgm:constr type="w" for="ch" forName="bracket" refType="w" fact="0.05"/>
          <dgm:constr type="w" for="ch" forName="spH" refType="w" fact="0.02"/>
          <dgm:constr type="w" for="ch" forName="desTx" refType="w" fact="0.68"/>
          <dgm:constr type="h" for="ch" forName="bracket" refType="h" refFor="ch" refForName="desTx" op="gte"/>
          <dgm:constr type="h" for="ch" forName="bracket" refType="h" refFor="ch" refForName="parTx" op="gte"/>
          <dgm:constr type="h" for="ch" forName="desTx" refType="h" refFor="ch" refForName="parTx" op="gte"/>
        </dgm:constrLst>
        <dgm:ruleLst/>
        <dgm:layoutNode name="parTx" styleLbl="revTx">
          <dgm:varLst>
            <dgm:chMax val="1"/>
            <dgm:bulletEnabled val="1"/>
          </dgm:varLst>
          <dgm:choose name="Name8">
            <dgm:if name="Name9" func="var" arg="dir" op="equ" val="norm">
              <dgm:alg type="tx">
                <dgm:param type="parTxLTRAlign" val="r"/>
              </dgm:alg>
            </dgm:if>
            <dgm:else name="Name10">
              <dgm:alg type="tx">
                <dgm:param type="parTxLTRAlign" val="l"/>
              </dgm:alg>
            </dgm:else>
          </dgm:choose>
          <dgm:shape xmlns:r="http://schemas.openxmlformats.org/officeDocument/2006/relationships" type="rect" r:blip="">
            <dgm:adjLst/>
          </dgm:shape>
          <dgm:presOf axis="self" ptType="node"/>
          <dgm:constrLst>
            <dgm:constr type="tMarg" refType="primFontSz" fact="0.2"/>
            <dgm:constr type="bMarg" refType="primFontSz" fact="0.2"/>
          </dgm:constrLst>
          <dgm:ruleLst>
            <dgm:rule type="h" val="INF" fact="NaN" max="NaN"/>
          </dgm:ruleLst>
        </dgm:layoutNode>
        <dgm:layoutNode name="bracket" styleLbl="parChTrans1D1">
          <dgm:alg type="sp"/>
          <dgm:choose name="Name11">
            <dgm:if name="Name12" func="var" arg="dir" op="equ" val="norm">
              <dgm:shape xmlns:r="http://schemas.openxmlformats.org/officeDocument/2006/relationships" type="leftBrace" r:blip="">
                <dgm:adjLst>
                  <dgm:adj idx="1" val="0.35"/>
                </dgm:adjLst>
              </dgm:shape>
            </dgm:if>
            <dgm:else name="Name13">
              <dgm:shape xmlns:r="http://schemas.openxmlformats.org/officeDocument/2006/relationships" rot="180" type="leftBrace" r:blip="">
                <dgm:adjLst>
                  <dgm:adj idx="1" val="0.35"/>
                </dgm:adjLst>
              </dgm:shape>
            </dgm:else>
          </dgm:choose>
          <dgm:presOf/>
        </dgm:layoutNode>
        <dgm:layoutNode name="spH">
          <dgm:alg type="sp"/>
        </dgm:layoutNode>
        <dgm:choose name="Name14">
          <dgm:if name="Name15" axis="ch" ptType="node" func="cnt" op="gte" val="1">
            <dgm:layoutNode name="desTx" styleLbl="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secFontSz" refType="primFontSz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h" val="INF" fact="NaN" max="NaN"/>
              </dgm:ruleLst>
            </dgm:layoutNode>
          </dgm:if>
          <dgm:else name="Name16"/>
        </dgm:choose>
      </dgm:layoutNode>
      <dgm:forEach name="Name17" axis="followSib" ptType="sibTrans" cnt="1">
        <dgm:layoutNode name="spV">
          <dgm:alg type="sp"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90665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quarter" idx="1"/>
          </p:nvPr>
        </p:nvSpPr>
        <p:spPr>
          <a:xfrm>
            <a:off x="3776866" y="0"/>
            <a:ext cx="2890665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66F6B8F-E152-45DD-97E3-66E13D70A478}" type="datetimeFigureOut">
              <a:rPr lang="pt-BR" smtClean="0"/>
              <a:t>17/11/2019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2"/>
          </p:nvPr>
        </p:nvSpPr>
        <p:spPr>
          <a:xfrm>
            <a:off x="0" y="9429750"/>
            <a:ext cx="2890665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3"/>
          </p:nvPr>
        </p:nvSpPr>
        <p:spPr>
          <a:xfrm>
            <a:off x="3776866" y="9429750"/>
            <a:ext cx="2890665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67101E7-5BA3-4088-9BF5-656E390A31E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1689448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9938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777607" y="0"/>
            <a:ext cx="2889938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AEA4EB9-8FB1-43D6-A1A6-334645F1FBAD}" type="datetimeFigureOut">
              <a:rPr lang="pt-BR" smtClean="0"/>
              <a:pPr/>
              <a:t>17/11/2019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854075" y="744538"/>
            <a:ext cx="4960938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66909" y="4715154"/>
            <a:ext cx="533527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889938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777607" y="9428583"/>
            <a:ext cx="2889938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AED4E57-EA22-4FA1-9564-94CC7A82FB73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737935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ED4E57-EA22-4FA1-9564-94CC7A82FB73}" type="slidenum">
              <a:rPr lang="pt-BR" smtClean="0"/>
              <a:pPr/>
              <a:t>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6938929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AED4E57-EA22-4FA1-9564-94CC7A82FB73}" type="slidenum">
              <a:rPr lang="pt-BR" smtClean="0"/>
              <a:pPr/>
              <a:t>35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9794538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009AEB-F7BD-41C1-A4BC-2580575799F7}" type="slidenum">
              <a:rPr lang="pt-BR" smtClean="0">
                <a:solidFill>
                  <a:prstClr val="black"/>
                </a:solidFill>
              </a:rPr>
              <a:pPr/>
              <a:t>14</a:t>
            </a:fld>
            <a:endParaRPr lang="pt-B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366296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ED4E57-EA22-4FA1-9564-94CC7A82FB73}" type="slidenum">
              <a:rPr lang="pt-BR" smtClean="0"/>
              <a:pPr/>
              <a:t>16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4309628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ED4E57-EA22-4FA1-9564-94CC7A82FB73}" type="slidenum">
              <a:rPr lang="pt-BR" smtClean="0"/>
              <a:pPr/>
              <a:t>17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7315537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ED4E57-EA22-4FA1-9564-94CC7A82FB73}" type="slidenum">
              <a:rPr lang="pt-BR" smtClean="0"/>
              <a:pPr/>
              <a:t>18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0362832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ED4E57-EA22-4FA1-9564-94CC7A82FB73}" type="slidenum">
              <a:rPr lang="pt-BR" smtClean="0"/>
              <a:pPr/>
              <a:t>31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613222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ED4E57-EA22-4FA1-9564-94CC7A82FB73}" type="slidenum">
              <a:rPr lang="pt-BR" smtClean="0"/>
              <a:pPr/>
              <a:t>32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613222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ED4E57-EA22-4FA1-9564-94CC7A82FB73}" type="slidenum">
              <a:rPr lang="pt-BR" smtClean="0"/>
              <a:pPr/>
              <a:t>33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613222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ED4E57-EA22-4FA1-9564-94CC7A82FB73}" type="slidenum">
              <a:rPr lang="pt-BR" smtClean="0"/>
              <a:pPr/>
              <a:t>34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036283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4.xml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4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4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Encerrame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agem 1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0" t="3148" r="-300" b="2035"/>
          <a:stretch/>
        </p:blipFill>
        <p:spPr>
          <a:xfrm>
            <a:off x="0" y="12986"/>
            <a:ext cx="9178185" cy="6836356"/>
          </a:xfrm>
          <a:prstGeom prst="rect">
            <a:avLst/>
          </a:prstGeom>
        </p:spPr>
      </p:pic>
      <p:pic>
        <p:nvPicPr>
          <p:cNvPr id="13" name="Imagem 12"/>
          <p:cNvPicPr>
            <a:picLocks noChangeAspect="1"/>
          </p:cNvPicPr>
          <p:nvPr/>
        </p:nvPicPr>
        <p:blipFill>
          <a:blip r:embed="rId3" cstate="print"/>
          <a:srcRect l="20438" t="11719" r="56934" b="80469"/>
          <a:stretch>
            <a:fillRect/>
          </a:stretch>
        </p:blipFill>
        <p:spPr bwMode="auto">
          <a:xfrm>
            <a:off x="4572000" y="1772816"/>
            <a:ext cx="3312000" cy="7286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Imagem 1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9947" y="1863189"/>
            <a:ext cx="2627997" cy="576000"/>
          </a:xfrm>
          <a:prstGeom prst="rect">
            <a:avLst/>
          </a:prstGeom>
        </p:spPr>
      </p:pic>
      <p:pic>
        <p:nvPicPr>
          <p:cNvPr id="11" name="Imagem 10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383" t="90582" r="4012" b="1834"/>
          <a:stretch/>
        </p:blipFill>
        <p:spPr>
          <a:xfrm>
            <a:off x="6817582" y="6321846"/>
            <a:ext cx="1930882" cy="544882"/>
          </a:xfrm>
          <a:prstGeom prst="rect">
            <a:avLst/>
          </a:prstGeom>
        </p:spPr>
      </p:pic>
      <p:sp>
        <p:nvSpPr>
          <p:cNvPr id="3" name="CaixaDeTexto 2"/>
          <p:cNvSpPr txBox="1"/>
          <p:nvPr/>
        </p:nvSpPr>
        <p:spPr>
          <a:xfrm>
            <a:off x="3383868" y="836711"/>
            <a:ext cx="21602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200" dirty="0">
                <a:solidFill>
                  <a:srgbClr val="1F497D"/>
                </a:solidFill>
              </a:rPr>
              <a:t>OBRIGADO.</a:t>
            </a:r>
          </a:p>
        </p:txBody>
      </p:sp>
      <p:sp>
        <p:nvSpPr>
          <p:cNvPr id="22" name="Retângulo 21"/>
          <p:cNvSpPr/>
          <p:nvPr/>
        </p:nvSpPr>
        <p:spPr>
          <a:xfrm>
            <a:off x="1763688" y="3212976"/>
            <a:ext cx="5400600" cy="1754326"/>
          </a:xfrm>
          <a:prstGeom prst="rect">
            <a:avLst/>
          </a:prstGeom>
          <a:ln w="28575"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algn="ctr">
              <a:buFont typeface="Arial" pitchFamily="34" charset="0"/>
              <a:buNone/>
              <a:defRPr/>
            </a:pPr>
            <a:endParaRPr lang="pt-BR" dirty="0">
              <a:solidFill>
                <a:srgbClr val="4F81BD">
                  <a:lumMod val="75000"/>
                </a:srgbClr>
              </a:solidFill>
              <a:latin typeface="Arial" pitchFamily="34" charset="0"/>
              <a:cs typeface="Arial" pitchFamily="34" charset="0"/>
            </a:endParaRPr>
          </a:p>
          <a:p>
            <a:pPr algn="ctr">
              <a:buFont typeface="Arial" pitchFamily="34" charset="0"/>
              <a:buNone/>
              <a:defRPr/>
            </a:pPr>
            <a:endParaRPr lang="pt-BR" dirty="0">
              <a:solidFill>
                <a:srgbClr val="4F81BD">
                  <a:lumMod val="75000"/>
                </a:srgbClr>
              </a:solidFill>
              <a:latin typeface="Arial" pitchFamily="34" charset="0"/>
              <a:cs typeface="Arial" pitchFamily="34" charset="0"/>
            </a:endParaRPr>
          </a:p>
          <a:p>
            <a:pPr algn="ctr">
              <a:buFont typeface="Arial" pitchFamily="34" charset="0"/>
              <a:buNone/>
              <a:defRPr/>
            </a:pPr>
            <a:br>
              <a:rPr lang="pt-BR" dirty="0">
                <a:solidFill>
                  <a:srgbClr val="4F81BD">
                    <a:lumMod val="75000"/>
                  </a:srgbClr>
                </a:solidFill>
                <a:latin typeface="Arial" pitchFamily="34" charset="0"/>
                <a:cs typeface="Arial" pitchFamily="34" charset="0"/>
              </a:rPr>
            </a:br>
            <a:br>
              <a:rPr lang="pt-BR" dirty="0">
                <a:solidFill>
                  <a:srgbClr val="4F81BD">
                    <a:lumMod val="75000"/>
                  </a:srgbClr>
                </a:solidFill>
                <a:latin typeface="Arial" pitchFamily="34" charset="0"/>
                <a:cs typeface="Arial" pitchFamily="34" charset="0"/>
              </a:rPr>
            </a:br>
            <a:r>
              <a:rPr lang="pt-BR" dirty="0">
                <a:solidFill>
                  <a:srgbClr val="4F81BD">
                    <a:lumMod val="75000"/>
                  </a:srgbClr>
                </a:solidFill>
                <a:latin typeface="Arial" pitchFamily="34" charset="0"/>
                <a:cs typeface="Arial" pitchFamily="34" charset="0"/>
              </a:rPr>
              <a:t>                                    | + 55 (48) 3226-0285</a:t>
            </a:r>
            <a:br>
              <a:rPr lang="pt-BR" dirty="0">
                <a:solidFill>
                  <a:srgbClr val="4F81BD">
                    <a:lumMod val="75000"/>
                  </a:srgbClr>
                </a:solidFill>
                <a:latin typeface="Arial" pitchFamily="34" charset="0"/>
                <a:cs typeface="Arial" pitchFamily="34" charset="0"/>
              </a:rPr>
            </a:br>
            <a:r>
              <a:rPr lang="pt-BR" dirty="0">
                <a:solidFill>
                  <a:srgbClr val="4F81BD">
                    <a:lumMod val="75000"/>
                  </a:srgbClr>
                </a:solidFill>
                <a:latin typeface="Arial" pitchFamily="34" charset="0"/>
                <a:cs typeface="Arial" pitchFamily="34" charset="0"/>
              </a:rPr>
              <a:t>http://www.labtrans.ufsc.br</a:t>
            </a:r>
          </a:p>
        </p:txBody>
      </p:sp>
      <p:sp>
        <p:nvSpPr>
          <p:cNvPr id="23" name="Espaço Reservado para Texto 17"/>
          <p:cNvSpPr>
            <a:spLocks noGrp="1"/>
          </p:cNvSpPr>
          <p:nvPr>
            <p:ph type="body" sz="quarter" idx="10" hasCustomPrompt="1"/>
          </p:nvPr>
        </p:nvSpPr>
        <p:spPr>
          <a:xfrm>
            <a:off x="2209168" y="3284984"/>
            <a:ext cx="4608414" cy="432048"/>
          </a:xfrm>
        </p:spPr>
        <p:txBody>
          <a:bodyPr>
            <a:noAutofit/>
          </a:bodyPr>
          <a:lstStyle>
            <a:lvl1pPr marL="0" indent="0" algn="ctr">
              <a:buNone/>
              <a:defRPr sz="2400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pt-BR" dirty="0"/>
              <a:t>Nome</a:t>
            </a:r>
          </a:p>
        </p:txBody>
      </p:sp>
      <p:sp>
        <p:nvSpPr>
          <p:cNvPr id="24" name="Espaço Reservado para Texto 17"/>
          <p:cNvSpPr>
            <a:spLocks noGrp="1"/>
          </p:cNvSpPr>
          <p:nvPr>
            <p:ph type="body" sz="quarter" idx="11" hasCustomPrompt="1"/>
          </p:nvPr>
        </p:nvSpPr>
        <p:spPr>
          <a:xfrm>
            <a:off x="2195736" y="3764940"/>
            <a:ext cx="4608414" cy="384140"/>
          </a:xfrm>
        </p:spPr>
        <p:txBody>
          <a:bodyPr>
            <a:noAutofit/>
          </a:bodyPr>
          <a:lstStyle>
            <a:lvl1pPr marL="0" indent="0" algn="ctr">
              <a:buNone/>
              <a:defRPr sz="1600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pt-BR" dirty="0"/>
              <a:t>Cargo</a:t>
            </a:r>
          </a:p>
        </p:txBody>
      </p:sp>
      <p:sp>
        <p:nvSpPr>
          <p:cNvPr id="25" name="Espaço Reservado para Texto 17"/>
          <p:cNvSpPr>
            <a:spLocks noGrp="1"/>
          </p:cNvSpPr>
          <p:nvPr>
            <p:ph type="body" sz="quarter" idx="12" hasCustomPrompt="1"/>
          </p:nvPr>
        </p:nvSpPr>
        <p:spPr>
          <a:xfrm>
            <a:off x="1799741" y="4365104"/>
            <a:ext cx="2772259" cy="288032"/>
          </a:xfrm>
        </p:spPr>
        <p:txBody>
          <a:bodyPr>
            <a:noAutofit/>
          </a:bodyPr>
          <a:lstStyle>
            <a:lvl1pPr marL="0" indent="0" algn="l">
              <a:buNone/>
              <a:defRPr sz="1600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pt-BR" dirty="0"/>
              <a:t>E-mail</a:t>
            </a:r>
          </a:p>
        </p:txBody>
      </p:sp>
    </p:spTree>
    <p:extLst>
      <p:ext uri="{BB962C8B-B14F-4D97-AF65-F5344CB8AC3E}">
        <p14:creationId xmlns:p14="http://schemas.microsoft.com/office/powerpoint/2010/main" val="2024257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FB2562-EE3F-49E7-9621-61ABFDD5167E}" type="datetimeFigureOut">
              <a:rPr lang="pt-BR" smtClean="0"/>
              <a:pPr/>
              <a:t>17/11/2019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4AA4CA-075B-47A8-98D1-F9E419A725C8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780850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cerrame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agem 11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0" t="3148" r="-300" b="2035"/>
          <a:stretch/>
        </p:blipFill>
        <p:spPr>
          <a:xfrm>
            <a:off x="0" y="12986"/>
            <a:ext cx="9178185" cy="6836356"/>
          </a:xfrm>
          <a:prstGeom prst="rect">
            <a:avLst/>
          </a:prstGeom>
        </p:spPr>
      </p:pic>
      <p:pic>
        <p:nvPicPr>
          <p:cNvPr id="13" name="Imagem 12"/>
          <p:cNvPicPr>
            <a:picLocks noChangeAspect="1"/>
          </p:cNvPicPr>
          <p:nvPr userDrawn="1"/>
        </p:nvPicPr>
        <p:blipFill>
          <a:blip r:embed="rId3" cstate="print"/>
          <a:srcRect l="20438" t="11719" r="56934" b="80469"/>
          <a:stretch>
            <a:fillRect/>
          </a:stretch>
        </p:blipFill>
        <p:spPr bwMode="auto">
          <a:xfrm>
            <a:off x="4572000" y="1772816"/>
            <a:ext cx="3312000" cy="7286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Imagem 13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9947" y="1863189"/>
            <a:ext cx="2627997" cy="576000"/>
          </a:xfrm>
          <a:prstGeom prst="rect">
            <a:avLst/>
          </a:prstGeom>
        </p:spPr>
      </p:pic>
      <p:pic>
        <p:nvPicPr>
          <p:cNvPr id="11" name="Imagem 10"/>
          <p:cNvPicPr>
            <a:picLocks noChangeAspect="1"/>
          </p:cNvPicPr>
          <p:nvPr userDrawn="1"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383" t="90582" r="4012" b="1834"/>
          <a:stretch/>
        </p:blipFill>
        <p:spPr>
          <a:xfrm>
            <a:off x="6817582" y="6321846"/>
            <a:ext cx="1930882" cy="544882"/>
          </a:xfrm>
          <a:prstGeom prst="rect">
            <a:avLst/>
          </a:prstGeom>
        </p:spPr>
      </p:pic>
      <p:sp>
        <p:nvSpPr>
          <p:cNvPr id="3" name="CaixaDeTexto 2"/>
          <p:cNvSpPr txBox="1"/>
          <p:nvPr userDrawn="1"/>
        </p:nvSpPr>
        <p:spPr>
          <a:xfrm>
            <a:off x="3383868" y="836711"/>
            <a:ext cx="21602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200" dirty="0">
                <a:solidFill>
                  <a:srgbClr val="1F497D"/>
                </a:solidFill>
              </a:rPr>
              <a:t>OBRIGADO.</a:t>
            </a:r>
          </a:p>
        </p:txBody>
      </p:sp>
      <p:sp>
        <p:nvSpPr>
          <p:cNvPr id="22" name="Retângulo 21"/>
          <p:cNvSpPr/>
          <p:nvPr userDrawn="1"/>
        </p:nvSpPr>
        <p:spPr>
          <a:xfrm>
            <a:off x="1763688" y="3212976"/>
            <a:ext cx="5400600" cy="1754326"/>
          </a:xfrm>
          <a:prstGeom prst="rect">
            <a:avLst/>
          </a:prstGeom>
          <a:ln w="28575"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algn="ctr">
              <a:buFont typeface="Arial" pitchFamily="34" charset="0"/>
              <a:buNone/>
              <a:defRPr/>
            </a:pPr>
            <a:endParaRPr lang="pt-BR" dirty="0">
              <a:solidFill>
                <a:srgbClr val="4F81BD">
                  <a:lumMod val="75000"/>
                </a:srgbClr>
              </a:solidFill>
              <a:latin typeface="Arial" pitchFamily="34" charset="0"/>
              <a:cs typeface="Arial" pitchFamily="34" charset="0"/>
            </a:endParaRPr>
          </a:p>
          <a:p>
            <a:pPr algn="ctr">
              <a:buFont typeface="Arial" pitchFamily="34" charset="0"/>
              <a:buNone/>
              <a:defRPr/>
            </a:pPr>
            <a:endParaRPr lang="pt-BR" dirty="0">
              <a:solidFill>
                <a:srgbClr val="4F81BD">
                  <a:lumMod val="75000"/>
                </a:srgbClr>
              </a:solidFill>
              <a:latin typeface="Arial" pitchFamily="34" charset="0"/>
              <a:cs typeface="Arial" pitchFamily="34" charset="0"/>
            </a:endParaRPr>
          </a:p>
          <a:p>
            <a:pPr algn="ctr">
              <a:buFont typeface="Arial" pitchFamily="34" charset="0"/>
              <a:buNone/>
              <a:defRPr/>
            </a:pPr>
            <a:br>
              <a:rPr lang="pt-BR" dirty="0">
                <a:solidFill>
                  <a:srgbClr val="4F81BD">
                    <a:lumMod val="75000"/>
                  </a:srgbClr>
                </a:solidFill>
                <a:latin typeface="Arial" pitchFamily="34" charset="0"/>
                <a:cs typeface="Arial" pitchFamily="34" charset="0"/>
              </a:rPr>
            </a:br>
            <a:br>
              <a:rPr lang="pt-BR" dirty="0">
                <a:solidFill>
                  <a:srgbClr val="4F81BD">
                    <a:lumMod val="75000"/>
                  </a:srgbClr>
                </a:solidFill>
                <a:latin typeface="Arial" pitchFamily="34" charset="0"/>
                <a:cs typeface="Arial" pitchFamily="34" charset="0"/>
              </a:rPr>
            </a:br>
            <a:r>
              <a:rPr lang="pt-BR" dirty="0">
                <a:solidFill>
                  <a:srgbClr val="4F81BD">
                    <a:lumMod val="75000"/>
                  </a:srgbClr>
                </a:solidFill>
                <a:latin typeface="Arial" pitchFamily="34" charset="0"/>
                <a:cs typeface="Arial" pitchFamily="34" charset="0"/>
              </a:rPr>
              <a:t>                                    | + 55 (48) 3226-0285</a:t>
            </a:r>
            <a:br>
              <a:rPr lang="pt-BR" dirty="0">
                <a:solidFill>
                  <a:srgbClr val="4F81BD">
                    <a:lumMod val="75000"/>
                  </a:srgbClr>
                </a:solidFill>
                <a:latin typeface="Arial" pitchFamily="34" charset="0"/>
                <a:cs typeface="Arial" pitchFamily="34" charset="0"/>
              </a:rPr>
            </a:br>
            <a:r>
              <a:rPr lang="pt-BR" dirty="0">
                <a:solidFill>
                  <a:srgbClr val="4F81BD">
                    <a:lumMod val="75000"/>
                  </a:srgbClr>
                </a:solidFill>
                <a:latin typeface="Arial" pitchFamily="34" charset="0"/>
                <a:cs typeface="Arial" pitchFamily="34" charset="0"/>
              </a:rPr>
              <a:t>http://www.labtrans.ufsc.br</a:t>
            </a:r>
          </a:p>
        </p:txBody>
      </p:sp>
      <p:sp>
        <p:nvSpPr>
          <p:cNvPr id="23" name="Espaço Reservado para Texto 17"/>
          <p:cNvSpPr>
            <a:spLocks noGrp="1"/>
          </p:cNvSpPr>
          <p:nvPr>
            <p:ph type="body" sz="quarter" idx="10" hasCustomPrompt="1"/>
          </p:nvPr>
        </p:nvSpPr>
        <p:spPr>
          <a:xfrm>
            <a:off x="2209168" y="3284984"/>
            <a:ext cx="4608414" cy="432048"/>
          </a:xfrm>
        </p:spPr>
        <p:txBody>
          <a:bodyPr>
            <a:noAutofit/>
          </a:bodyPr>
          <a:lstStyle>
            <a:lvl1pPr marL="0" indent="0" algn="ctr">
              <a:buNone/>
              <a:defRPr sz="2400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pt-BR" dirty="0"/>
              <a:t>Nome</a:t>
            </a:r>
          </a:p>
        </p:txBody>
      </p:sp>
      <p:sp>
        <p:nvSpPr>
          <p:cNvPr id="24" name="Espaço Reservado para Texto 17"/>
          <p:cNvSpPr>
            <a:spLocks noGrp="1"/>
          </p:cNvSpPr>
          <p:nvPr>
            <p:ph type="body" sz="quarter" idx="11" hasCustomPrompt="1"/>
          </p:nvPr>
        </p:nvSpPr>
        <p:spPr>
          <a:xfrm>
            <a:off x="2195736" y="3764940"/>
            <a:ext cx="4608414" cy="384140"/>
          </a:xfrm>
        </p:spPr>
        <p:txBody>
          <a:bodyPr>
            <a:noAutofit/>
          </a:bodyPr>
          <a:lstStyle>
            <a:lvl1pPr marL="0" indent="0" algn="ctr">
              <a:buNone/>
              <a:defRPr sz="1600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pt-BR" dirty="0"/>
              <a:t>Cargo</a:t>
            </a:r>
          </a:p>
        </p:txBody>
      </p:sp>
      <p:sp>
        <p:nvSpPr>
          <p:cNvPr id="25" name="Espaço Reservado para Texto 17"/>
          <p:cNvSpPr>
            <a:spLocks noGrp="1"/>
          </p:cNvSpPr>
          <p:nvPr>
            <p:ph type="body" sz="quarter" idx="12" hasCustomPrompt="1"/>
          </p:nvPr>
        </p:nvSpPr>
        <p:spPr>
          <a:xfrm>
            <a:off x="1799741" y="4365104"/>
            <a:ext cx="2772259" cy="288032"/>
          </a:xfrm>
        </p:spPr>
        <p:txBody>
          <a:bodyPr>
            <a:noAutofit/>
          </a:bodyPr>
          <a:lstStyle>
            <a:lvl1pPr marL="0" indent="0" algn="l">
              <a:buNone/>
              <a:defRPr sz="1600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pt-BR" dirty="0"/>
              <a:t>E-mail</a:t>
            </a:r>
          </a:p>
        </p:txBody>
      </p:sp>
    </p:spTree>
    <p:extLst>
      <p:ext uri="{BB962C8B-B14F-4D97-AF65-F5344CB8AC3E}">
        <p14:creationId xmlns:p14="http://schemas.microsoft.com/office/powerpoint/2010/main" val="250772995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0" t="3148" r="-300" b="2035"/>
          <a:stretch/>
        </p:blipFill>
        <p:spPr>
          <a:xfrm>
            <a:off x="0" y="12986"/>
            <a:ext cx="9178185" cy="6836356"/>
          </a:xfrm>
          <a:prstGeom prst="rect">
            <a:avLst/>
          </a:prstGeom>
        </p:spPr>
      </p:pic>
      <p:sp>
        <p:nvSpPr>
          <p:cNvPr id="7" name="Título 1"/>
          <p:cNvSpPr>
            <a:spLocks noGrp="1"/>
          </p:cNvSpPr>
          <p:nvPr>
            <p:ph type="title" hasCustomPrompt="1"/>
          </p:nvPr>
        </p:nvSpPr>
        <p:spPr>
          <a:xfrm>
            <a:off x="457200" y="687834"/>
            <a:ext cx="8075240" cy="868958"/>
          </a:xfrm>
        </p:spPr>
        <p:txBody>
          <a:bodyPr>
            <a:normAutofit/>
          </a:bodyPr>
          <a:lstStyle>
            <a:lvl1pPr algn="ctr">
              <a:defRPr lang="pt-BR" sz="2400" b="1" kern="1200" dirty="0" smtClean="0">
                <a:solidFill>
                  <a:schemeClr val="accent1">
                    <a:lumMod val="75000"/>
                  </a:schemeClr>
                </a:solidFill>
                <a:latin typeface="Trebuchet MS" pitchFamily="34" charset="0"/>
                <a:ea typeface="+mn-ea"/>
                <a:cs typeface="+mn-cs"/>
              </a:defRPr>
            </a:lvl1pPr>
          </a:lstStyle>
          <a:p>
            <a:r>
              <a:rPr lang="pt-BR" dirty="0"/>
              <a:t>Clique para título</a:t>
            </a:r>
          </a:p>
        </p:txBody>
      </p:sp>
      <p:sp>
        <p:nvSpPr>
          <p:cNvPr id="8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600201"/>
            <a:ext cx="8075240" cy="4349080"/>
          </a:xfrm>
        </p:spPr>
        <p:txBody>
          <a:bodyPr>
            <a:normAutofit/>
          </a:bodyPr>
          <a:lstStyle>
            <a:lvl1pPr algn="l" defTabSz="914400" rtl="0" eaLnBrk="1" latinLnBrk="0" hangingPunct="1">
              <a:spcBef>
                <a:spcPct val="50000"/>
              </a:spcBef>
              <a:defRPr lang="pt-BR" sz="2000" kern="120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algn="l" defTabSz="914400" rtl="0" eaLnBrk="1" latinLnBrk="0" hangingPunct="1">
              <a:spcBef>
                <a:spcPct val="50000"/>
              </a:spcBef>
              <a:defRPr lang="pt-BR" sz="2000" kern="120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algn="l" defTabSz="914400" rtl="0" eaLnBrk="1" latinLnBrk="0" hangingPunct="1">
              <a:spcBef>
                <a:spcPct val="50000"/>
              </a:spcBef>
              <a:defRPr lang="pt-BR" sz="2000" kern="120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algn="l" defTabSz="914400" rtl="0" eaLnBrk="1" latinLnBrk="0" hangingPunct="1">
              <a:spcBef>
                <a:spcPct val="50000"/>
              </a:spcBef>
              <a:defRPr lang="pt-BR" sz="2000" kern="120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algn="l" defTabSz="914400" rtl="0" eaLnBrk="1" latinLnBrk="0" hangingPunct="1">
              <a:spcBef>
                <a:spcPct val="50000"/>
              </a:spcBef>
              <a:defRPr lang="pt-BR" sz="2000" kern="1200" dirty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pt-BR" dirty="0"/>
          </a:p>
        </p:txBody>
      </p:sp>
      <p:sp>
        <p:nvSpPr>
          <p:cNvPr id="10" name="Espaço Reservado para Conteúdo 2"/>
          <p:cNvSpPr>
            <a:spLocks noGrp="1"/>
          </p:cNvSpPr>
          <p:nvPr>
            <p:ph idx="13" hasCustomPrompt="1"/>
          </p:nvPr>
        </p:nvSpPr>
        <p:spPr>
          <a:xfrm>
            <a:off x="8748463" y="404664"/>
            <a:ext cx="395537" cy="6444678"/>
          </a:xfrm>
        </p:spPr>
        <p:txBody>
          <a:bodyPr vert="vert270" anchor="ctr">
            <a:noAutofit/>
          </a:bodyPr>
          <a:lstStyle>
            <a:lvl1pPr marL="0" indent="0" algn="r">
              <a:buNone/>
              <a:defRPr sz="2200" b="1" cap="all" baseline="0">
                <a:solidFill>
                  <a:schemeClr val="bg1"/>
                </a:solidFill>
              </a:defRPr>
            </a:lvl1pPr>
            <a:lvl2pPr>
              <a:defRPr sz="3200"/>
            </a:lvl2pPr>
            <a:lvl3pPr>
              <a:defRPr sz="28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pt-BR" dirty="0"/>
              <a:t>Clique para texto</a:t>
            </a:r>
          </a:p>
        </p:txBody>
      </p:sp>
      <p:pic>
        <p:nvPicPr>
          <p:cNvPr id="11" name="Imagem 10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383" t="90582" r="4012" b="1834"/>
          <a:stretch/>
        </p:blipFill>
        <p:spPr>
          <a:xfrm>
            <a:off x="6817582" y="6321846"/>
            <a:ext cx="1930882" cy="5448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599673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00" t="10715" r="11125" b="1"/>
          <a:stretch/>
        </p:blipFill>
        <p:spPr>
          <a:xfrm>
            <a:off x="0" y="-42475"/>
            <a:ext cx="9144000" cy="6900475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ctrTitle" hasCustomPrompt="1"/>
          </p:nvPr>
        </p:nvSpPr>
        <p:spPr>
          <a:xfrm>
            <a:off x="685800" y="908720"/>
            <a:ext cx="7772400" cy="1470025"/>
          </a:xfrm>
        </p:spPr>
        <p:txBody>
          <a:bodyPr/>
          <a:lstStyle>
            <a:lvl1pPr>
              <a:defRPr lang="pt-BR" sz="3000" b="1" kern="1200" baseline="0" dirty="0" smtClean="0">
                <a:solidFill>
                  <a:schemeClr val="bg1"/>
                </a:solidFill>
                <a:latin typeface="Trebuchet MS" pitchFamily="34" charset="0"/>
                <a:ea typeface="+mn-ea"/>
                <a:cs typeface="+mn-cs"/>
              </a:defRPr>
            </a:lvl1pPr>
          </a:lstStyle>
          <a:p>
            <a:r>
              <a:rPr lang="pt-BR" dirty="0"/>
              <a:t>Clique para inserir o título da apresentação</a:t>
            </a:r>
          </a:p>
        </p:txBody>
      </p:sp>
    </p:spTree>
    <p:extLst>
      <p:ext uri="{BB962C8B-B14F-4D97-AF65-F5344CB8AC3E}">
        <p14:creationId xmlns:p14="http://schemas.microsoft.com/office/powerpoint/2010/main" val="391714051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833"/>
          <a:stretch/>
        </p:blipFill>
        <p:spPr>
          <a:xfrm>
            <a:off x="0" y="-1"/>
            <a:ext cx="9144000" cy="6908981"/>
          </a:xfrm>
          <a:prstGeom prst="rect">
            <a:avLst/>
          </a:prstGeom>
        </p:spPr>
      </p:pic>
      <p:sp>
        <p:nvSpPr>
          <p:cNvPr id="3" name="Título 2"/>
          <p:cNvSpPr>
            <a:spLocks noGrp="1"/>
          </p:cNvSpPr>
          <p:nvPr>
            <p:ph type="title" hasCustomPrompt="1"/>
          </p:nvPr>
        </p:nvSpPr>
        <p:spPr>
          <a:xfrm>
            <a:off x="0" y="2204864"/>
            <a:ext cx="6588224" cy="1143000"/>
          </a:xfrm>
        </p:spPr>
        <p:txBody>
          <a:bodyPr/>
          <a:lstStyle>
            <a:lvl1pPr>
              <a:defRPr lang="pt-BR" sz="2600" b="1" kern="1200" baseline="0" smtClean="0">
                <a:solidFill>
                  <a:schemeClr val="bg1"/>
                </a:solidFill>
                <a:latin typeface="Trebuchet MS" pitchFamily="34" charset="0"/>
                <a:ea typeface="+mn-ea"/>
                <a:cs typeface="+mn-cs"/>
              </a:defRPr>
            </a:lvl1pPr>
          </a:lstStyle>
          <a:p>
            <a:r>
              <a:rPr lang="pt-BR" dirty="0"/>
              <a:t>Clique para inserir o título da seção</a:t>
            </a:r>
          </a:p>
        </p:txBody>
      </p:sp>
      <p:sp>
        <p:nvSpPr>
          <p:cNvPr id="12" name="Espaço Reservado para Texto 11"/>
          <p:cNvSpPr>
            <a:spLocks noGrp="1"/>
          </p:cNvSpPr>
          <p:nvPr>
            <p:ph type="body" sz="quarter" idx="10" hasCustomPrompt="1"/>
          </p:nvPr>
        </p:nvSpPr>
        <p:spPr>
          <a:xfrm>
            <a:off x="8655817" y="404486"/>
            <a:ext cx="539552" cy="586516"/>
          </a:xfrm>
        </p:spPr>
        <p:txBody>
          <a:bodyPr>
            <a:normAutofit/>
          </a:bodyPr>
          <a:lstStyle>
            <a:lvl1pPr marL="0" indent="0">
              <a:buNone/>
              <a:defRPr sz="2800">
                <a:solidFill>
                  <a:schemeClr val="bg1"/>
                </a:solidFill>
              </a:defRPr>
            </a:lvl1pPr>
          </a:lstStyle>
          <a:p>
            <a:pPr lvl="0"/>
            <a:r>
              <a:rPr lang="pt-BR" dirty="0"/>
              <a:t>N</a:t>
            </a:r>
          </a:p>
        </p:txBody>
      </p:sp>
    </p:spTree>
    <p:extLst>
      <p:ext uri="{BB962C8B-B14F-4D97-AF65-F5344CB8AC3E}">
        <p14:creationId xmlns:p14="http://schemas.microsoft.com/office/powerpoint/2010/main" val="368876631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Encerrame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agem 1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0" t="3148" r="-300" b="2035"/>
          <a:stretch/>
        </p:blipFill>
        <p:spPr>
          <a:xfrm>
            <a:off x="0" y="12986"/>
            <a:ext cx="9178185" cy="6836356"/>
          </a:xfrm>
          <a:prstGeom prst="rect">
            <a:avLst/>
          </a:prstGeom>
        </p:spPr>
      </p:pic>
      <p:pic>
        <p:nvPicPr>
          <p:cNvPr id="13" name="Imagem 12"/>
          <p:cNvPicPr>
            <a:picLocks noChangeAspect="1"/>
          </p:cNvPicPr>
          <p:nvPr/>
        </p:nvPicPr>
        <p:blipFill>
          <a:blip r:embed="rId3" cstate="print"/>
          <a:srcRect l="20438" t="11719" r="56934" b="80469"/>
          <a:stretch>
            <a:fillRect/>
          </a:stretch>
        </p:blipFill>
        <p:spPr bwMode="auto">
          <a:xfrm>
            <a:off x="4572000" y="1772816"/>
            <a:ext cx="3312000" cy="7286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Imagem 1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9947" y="1863189"/>
            <a:ext cx="2627997" cy="576000"/>
          </a:xfrm>
          <a:prstGeom prst="rect">
            <a:avLst/>
          </a:prstGeom>
        </p:spPr>
      </p:pic>
      <p:pic>
        <p:nvPicPr>
          <p:cNvPr id="11" name="Imagem 10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383" t="90582" r="4012" b="1834"/>
          <a:stretch/>
        </p:blipFill>
        <p:spPr>
          <a:xfrm>
            <a:off x="6817582" y="6321846"/>
            <a:ext cx="1930882" cy="544882"/>
          </a:xfrm>
          <a:prstGeom prst="rect">
            <a:avLst/>
          </a:prstGeom>
        </p:spPr>
      </p:pic>
      <p:sp>
        <p:nvSpPr>
          <p:cNvPr id="3" name="CaixaDeTexto 2"/>
          <p:cNvSpPr txBox="1"/>
          <p:nvPr/>
        </p:nvSpPr>
        <p:spPr>
          <a:xfrm>
            <a:off x="3383868" y="836711"/>
            <a:ext cx="21602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200" dirty="0">
                <a:solidFill>
                  <a:srgbClr val="1F497D"/>
                </a:solidFill>
              </a:rPr>
              <a:t>OBRIGADO.</a:t>
            </a:r>
          </a:p>
        </p:txBody>
      </p:sp>
      <p:sp>
        <p:nvSpPr>
          <p:cNvPr id="22" name="Retângulo 21"/>
          <p:cNvSpPr/>
          <p:nvPr/>
        </p:nvSpPr>
        <p:spPr>
          <a:xfrm>
            <a:off x="1763688" y="3212976"/>
            <a:ext cx="5400600" cy="1754326"/>
          </a:xfrm>
          <a:prstGeom prst="rect">
            <a:avLst/>
          </a:prstGeom>
          <a:ln w="28575"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algn="ctr">
              <a:buFont typeface="Arial" pitchFamily="34" charset="0"/>
              <a:buNone/>
              <a:defRPr/>
            </a:pPr>
            <a:endParaRPr lang="pt-BR" dirty="0">
              <a:solidFill>
                <a:srgbClr val="4F81BD">
                  <a:lumMod val="75000"/>
                </a:srgbClr>
              </a:solidFill>
              <a:latin typeface="Arial" pitchFamily="34" charset="0"/>
              <a:cs typeface="Arial" pitchFamily="34" charset="0"/>
            </a:endParaRPr>
          </a:p>
          <a:p>
            <a:pPr algn="ctr">
              <a:buFont typeface="Arial" pitchFamily="34" charset="0"/>
              <a:buNone/>
              <a:defRPr/>
            </a:pPr>
            <a:endParaRPr lang="pt-BR" dirty="0">
              <a:solidFill>
                <a:srgbClr val="4F81BD">
                  <a:lumMod val="75000"/>
                </a:srgbClr>
              </a:solidFill>
              <a:latin typeface="Arial" pitchFamily="34" charset="0"/>
              <a:cs typeface="Arial" pitchFamily="34" charset="0"/>
            </a:endParaRPr>
          </a:p>
          <a:p>
            <a:pPr algn="ctr">
              <a:buFont typeface="Arial" pitchFamily="34" charset="0"/>
              <a:buNone/>
              <a:defRPr/>
            </a:pPr>
            <a:br>
              <a:rPr lang="pt-BR" dirty="0">
                <a:solidFill>
                  <a:srgbClr val="4F81BD">
                    <a:lumMod val="75000"/>
                  </a:srgbClr>
                </a:solidFill>
                <a:latin typeface="Arial" pitchFamily="34" charset="0"/>
                <a:cs typeface="Arial" pitchFamily="34" charset="0"/>
              </a:rPr>
            </a:br>
            <a:br>
              <a:rPr lang="pt-BR" dirty="0">
                <a:solidFill>
                  <a:srgbClr val="4F81BD">
                    <a:lumMod val="75000"/>
                  </a:srgbClr>
                </a:solidFill>
                <a:latin typeface="Arial" pitchFamily="34" charset="0"/>
                <a:cs typeface="Arial" pitchFamily="34" charset="0"/>
              </a:rPr>
            </a:br>
            <a:r>
              <a:rPr lang="pt-BR" dirty="0">
                <a:solidFill>
                  <a:srgbClr val="4F81BD">
                    <a:lumMod val="75000"/>
                  </a:srgbClr>
                </a:solidFill>
                <a:latin typeface="Arial" pitchFamily="34" charset="0"/>
                <a:cs typeface="Arial" pitchFamily="34" charset="0"/>
              </a:rPr>
              <a:t>                                    | + 55 (48) 3226-0285</a:t>
            </a:r>
            <a:br>
              <a:rPr lang="pt-BR" dirty="0">
                <a:solidFill>
                  <a:srgbClr val="4F81BD">
                    <a:lumMod val="75000"/>
                  </a:srgbClr>
                </a:solidFill>
                <a:latin typeface="Arial" pitchFamily="34" charset="0"/>
                <a:cs typeface="Arial" pitchFamily="34" charset="0"/>
              </a:rPr>
            </a:br>
            <a:r>
              <a:rPr lang="pt-BR" dirty="0">
                <a:solidFill>
                  <a:srgbClr val="4F81BD">
                    <a:lumMod val="75000"/>
                  </a:srgbClr>
                </a:solidFill>
                <a:latin typeface="Arial" pitchFamily="34" charset="0"/>
                <a:cs typeface="Arial" pitchFamily="34" charset="0"/>
              </a:rPr>
              <a:t>http://www.labtrans.ufsc.br</a:t>
            </a:r>
          </a:p>
        </p:txBody>
      </p:sp>
      <p:sp>
        <p:nvSpPr>
          <p:cNvPr id="23" name="Espaço Reservado para Texto 17"/>
          <p:cNvSpPr>
            <a:spLocks noGrp="1"/>
          </p:cNvSpPr>
          <p:nvPr>
            <p:ph type="body" sz="quarter" idx="10" hasCustomPrompt="1"/>
          </p:nvPr>
        </p:nvSpPr>
        <p:spPr>
          <a:xfrm>
            <a:off x="2209168" y="3284984"/>
            <a:ext cx="4608414" cy="432048"/>
          </a:xfrm>
        </p:spPr>
        <p:txBody>
          <a:bodyPr>
            <a:noAutofit/>
          </a:bodyPr>
          <a:lstStyle>
            <a:lvl1pPr marL="0" indent="0" algn="ctr">
              <a:buNone/>
              <a:defRPr sz="2400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pt-BR" dirty="0"/>
              <a:t>Nome</a:t>
            </a:r>
          </a:p>
        </p:txBody>
      </p:sp>
      <p:sp>
        <p:nvSpPr>
          <p:cNvPr id="24" name="Espaço Reservado para Texto 17"/>
          <p:cNvSpPr>
            <a:spLocks noGrp="1"/>
          </p:cNvSpPr>
          <p:nvPr>
            <p:ph type="body" sz="quarter" idx="11" hasCustomPrompt="1"/>
          </p:nvPr>
        </p:nvSpPr>
        <p:spPr>
          <a:xfrm>
            <a:off x="2195736" y="3764940"/>
            <a:ext cx="4608414" cy="384140"/>
          </a:xfrm>
        </p:spPr>
        <p:txBody>
          <a:bodyPr>
            <a:noAutofit/>
          </a:bodyPr>
          <a:lstStyle>
            <a:lvl1pPr marL="0" indent="0" algn="ctr">
              <a:buNone/>
              <a:defRPr sz="1600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pt-BR" dirty="0"/>
              <a:t>Cargo</a:t>
            </a:r>
          </a:p>
        </p:txBody>
      </p:sp>
      <p:sp>
        <p:nvSpPr>
          <p:cNvPr id="25" name="Espaço Reservado para Texto 17"/>
          <p:cNvSpPr>
            <a:spLocks noGrp="1"/>
          </p:cNvSpPr>
          <p:nvPr>
            <p:ph type="body" sz="quarter" idx="12" hasCustomPrompt="1"/>
          </p:nvPr>
        </p:nvSpPr>
        <p:spPr>
          <a:xfrm>
            <a:off x="1799741" y="4365104"/>
            <a:ext cx="2772259" cy="288032"/>
          </a:xfrm>
        </p:spPr>
        <p:txBody>
          <a:bodyPr>
            <a:noAutofit/>
          </a:bodyPr>
          <a:lstStyle>
            <a:lvl1pPr marL="0" indent="0" algn="l">
              <a:buNone/>
              <a:defRPr sz="1600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pt-BR" dirty="0"/>
              <a:t>E-mail</a:t>
            </a:r>
          </a:p>
        </p:txBody>
      </p:sp>
    </p:spTree>
    <p:extLst>
      <p:ext uri="{BB962C8B-B14F-4D97-AF65-F5344CB8AC3E}">
        <p14:creationId xmlns:p14="http://schemas.microsoft.com/office/powerpoint/2010/main" val="20242574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ayout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0" t="3148" r="-300" b="2035"/>
          <a:stretch/>
        </p:blipFill>
        <p:spPr>
          <a:xfrm>
            <a:off x="0" y="12986"/>
            <a:ext cx="9178185" cy="6836356"/>
          </a:xfrm>
          <a:prstGeom prst="rect">
            <a:avLst/>
          </a:prstGeom>
        </p:spPr>
      </p:pic>
      <p:sp>
        <p:nvSpPr>
          <p:cNvPr id="7" name="Título 1"/>
          <p:cNvSpPr>
            <a:spLocks noGrp="1"/>
          </p:cNvSpPr>
          <p:nvPr>
            <p:ph type="title" hasCustomPrompt="1"/>
          </p:nvPr>
        </p:nvSpPr>
        <p:spPr>
          <a:xfrm>
            <a:off x="457200" y="687834"/>
            <a:ext cx="8075240" cy="868958"/>
          </a:xfrm>
        </p:spPr>
        <p:txBody>
          <a:bodyPr>
            <a:normAutofit/>
          </a:bodyPr>
          <a:lstStyle>
            <a:lvl1pPr algn="ctr">
              <a:defRPr lang="pt-BR" sz="2400" b="1" kern="1200" dirty="0" smtClean="0">
                <a:solidFill>
                  <a:schemeClr val="accent1">
                    <a:lumMod val="75000"/>
                  </a:schemeClr>
                </a:solidFill>
                <a:latin typeface="Trebuchet MS" pitchFamily="34" charset="0"/>
                <a:ea typeface="+mn-ea"/>
                <a:cs typeface="+mn-cs"/>
              </a:defRPr>
            </a:lvl1pPr>
          </a:lstStyle>
          <a:p>
            <a:r>
              <a:rPr lang="pt-BR" dirty="0"/>
              <a:t>Clique para título</a:t>
            </a:r>
          </a:p>
        </p:txBody>
      </p:sp>
      <p:sp>
        <p:nvSpPr>
          <p:cNvPr id="8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600201"/>
            <a:ext cx="8075240" cy="4349080"/>
          </a:xfrm>
        </p:spPr>
        <p:txBody>
          <a:bodyPr>
            <a:normAutofit/>
          </a:bodyPr>
          <a:lstStyle>
            <a:lvl1pPr algn="l" defTabSz="914400" rtl="0" eaLnBrk="1" latinLnBrk="0" hangingPunct="1">
              <a:spcBef>
                <a:spcPct val="50000"/>
              </a:spcBef>
              <a:defRPr lang="pt-BR" sz="2000" kern="120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algn="l" defTabSz="914400" rtl="0" eaLnBrk="1" latinLnBrk="0" hangingPunct="1">
              <a:spcBef>
                <a:spcPct val="50000"/>
              </a:spcBef>
              <a:defRPr lang="pt-BR" sz="2000" kern="120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algn="l" defTabSz="914400" rtl="0" eaLnBrk="1" latinLnBrk="0" hangingPunct="1">
              <a:spcBef>
                <a:spcPct val="50000"/>
              </a:spcBef>
              <a:defRPr lang="pt-BR" sz="2000" kern="120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algn="l" defTabSz="914400" rtl="0" eaLnBrk="1" latinLnBrk="0" hangingPunct="1">
              <a:spcBef>
                <a:spcPct val="50000"/>
              </a:spcBef>
              <a:defRPr lang="pt-BR" sz="2000" kern="120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algn="l" defTabSz="914400" rtl="0" eaLnBrk="1" latinLnBrk="0" hangingPunct="1">
              <a:spcBef>
                <a:spcPct val="50000"/>
              </a:spcBef>
              <a:defRPr lang="pt-BR" sz="2000" kern="1200" dirty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pt-BR" dirty="0"/>
          </a:p>
        </p:txBody>
      </p:sp>
      <p:sp>
        <p:nvSpPr>
          <p:cNvPr id="10" name="Espaço Reservado para Conteúdo 2"/>
          <p:cNvSpPr>
            <a:spLocks noGrp="1"/>
          </p:cNvSpPr>
          <p:nvPr>
            <p:ph idx="13" hasCustomPrompt="1"/>
          </p:nvPr>
        </p:nvSpPr>
        <p:spPr>
          <a:xfrm>
            <a:off x="8748463" y="404664"/>
            <a:ext cx="395537" cy="6444678"/>
          </a:xfrm>
        </p:spPr>
        <p:txBody>
          <a:bodyPr vert="vert270" anchor="ctr">
            <a:noAutofit/>
          </a:bodyPr>
          <a:lstStyle>
            <a:lvl1pPr marL="0" indent="0" algn="r">
              <a:buNone/>
              <a:defRPr sz="2200" b="1" cap="all" baseline="0">
                <a:solidFill>
                  <a:schemeClr val="bg1"/>
                </a:solidFill>
              </a:defRPr>
            </a:lvl1pPr>
            <a:lvl2pPr>
              <a:defRPr sz="3200"/>
            </a:lvl2pPr>
            <a:lvl3pPr>
              <a:defRPr sz="28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pt-BR" dirty="0"/>
              <a:t>Clique para texto</a:t>
            </a:r>
          </a:p>
        </p:txBody>
      </p:sp>
      <p:pic>
        <p:nvPicPr>
          <p:cNvPr id="11" name="Imagem 10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383" t="90582" r="4012" b="1834"/>
          <a:stretch/>
        </p:blipFill>
        <p:spPr>
          <a:xfrm>
            <a:off x="6817582" y="6321846"/>
            <a:ext cx="1930882" cy="5448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420940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00" t="10715" r="11125" b="1"/>
          <a:stretch/>
        </p:blipFill>
        <p:spPr>
          <a:xfrm>
            <a:off x="0" y="-42475"/>
            <a:ext cx="9144000" cy="6900475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ctrTitle" hasCustomPrompt="1"/>
          </p:nvPr>
        </p:nvSpPr>
        <p:spPr>
          <a:xfrm>
            <a:off x="685800" y="908720"/>
            <a:ext cx="7772400" cy="1470025"/>
          </a:xfrm>
        </p:spPr>
        <p:txBody>
          <a:bodyPr/>
          <a:lstStyle>
            <a:lvl1pPr>
              <a:defRPr lang="pt-BR" sz="3000" b="1" kern="1200" baseline="0" dirty="0" smtClean="0">
                <a:solidFill>
                  <a:schemeClr val="bg1"/>
                </a:solidFill>
                <a:latin typeface="Trebuchet MS" pitchFamily="34" charset="0"/>
                <a:ea typeface="+mn-ea"/>
                <a:cs typeface="+mn-cs"/>
              </a:defRPr>
            </a:lvl1pPr>
          </a:lstStyle>
          <a:p>
            <a:r>
              <a:rPr lang="pt-BR" dirty="0"/>
              <a:t>Clique para inserir o título da apresentação</a:t>
            </a:r>
          </a:p>
        </p:txBody>
      </p:sp>
    </p:spTree>
    <p:extLst>
      <p:ext uri="{BB962C8B-B14F-4D97-AF65-F5344CB8AC3E}">
        <p14:creationId xmlns:p14="http://schemas.microsoft.com/office/powerpoint/2010/main" val="32844269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833"/>
          <a:stretch/>
        </p:blipFill>
        <p:spPr>
          <a:xfrm>
            <a:off x="0" y="-1"/>
            <a:ext cx="9144000" cy="6908981"/>
          </a:xfrm>
          <a:prstGeom prst="rect">
            <a:avLst/>
          </a:prstGeom>
        </p:spPr>
      </p:pic>
      <p:sp>
        <p:nvSpPr>
          <p:cNvPr id="3" name="Título 2"/>
          <p:cNvSpPr>
            <a:spLocks noGrp="1"/>
          </p:cNvSpPr>
          <p:nvPr>
            <p:ph type="title" hasCustomPrompt="1"/>
          </p:nvPr>
        </p:nvSpPr>
        <p:spPr>
          <a:xfrm>
            <a:off x="0" y="2204864"/>
            <a:ext cx="6588224" cy="1143000"/>
          </a:xfrm>
        </p:spPr>
        <p:txBody>
          <a:bodyPr/>
          <a:lstStyle>
            <a:lvl1pPr>
              <a:defRPr lang="pt-BR" sz="2600" b="1" kern="1200" baseline="0" smtClean="0">
                <a:solidFill>
                  <a:schemeClr val="bg1"/>
                </a:solidFill>
                <a:latin typeface="Trebuchet MS" pitchFamily="34" charset="0"/>
                <a:ea typeface="+mn-ea"/>
                <a:cs typeface="+mn-cs"/>
              </a:defRPr>
            </a:lvl1pPr>
          </a:lstStyle>
          <a:p>
            <a:r>
              <a:rPr lang="pt-BR" dirty="0"/>
              <a:t>Clique para inserir o título da seção</a:t>
            </a:r>
          </a:p>
        </p:txBody>
      </p:sp>
      <p:sp>
        <p:nvSpPr>
          <p:cNvPr id="12" name="Espaço Reservado para Texto 11"/>
          <p:cNvSpPr>
            <a:spLocks noGrp="1"/>
          </p:cNvSpPr>
          <p:nvPr>
            <p:ph type="body" sz="quarter" idx="10" hasCustomPrompt="1"/>
          </p:nvPr>
        </p:nvSpPr>
        <p:spPr>
          <a:xfrm>
            <a:off x="8655817" y="404486"/>
            <a:ext cx="539552" cy="586516"/>
          </a:xfrm>
        </p:spPr>
        <p:txBody>
          <a:bodyPr>
            <a:normAutofit/>
          </a:bodyPr>
          <a:lstStyle>
            <a:lvl1pPr marL="0" indent="0">
              <a:buNone/>
              <a:defRPr sz="2800">
                <a:solidFill>
                  <a:schemeClr val="bg1"/>
                </a:solidFill>
              </a:defRPr>
            </a:lvl1pPr>
          </a:lstStyle>
          <a:p>
            <a:pPr lvl="0"/>
            <a:r>
              <a:rPr lang="pt-BR" dirty="0"/>
              <a:t>N</a:t>
            </a:r>
          </a:p>
        </p:txBody>
      </p:sp>
    </p:spTree>
    <p:extLst>
      <p:ext uri="{BB962C8B-B14F-4D97-AF65-F5344CB8AC3E}">
        <p14:creationId xmlns:p14="http://schemas.microsoft.com/office/powerpoint/2010/main" val="195600196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Encerrame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agem 1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0" t="3148" r="-300" b="2035"/>
          <a:stretch/>
        </p:blipFill>
        <p:spPr>
          <a:xfrm>
            <a:off x="0" y="12986"/>
            <a:ext cx="9178185" cy="6836356"/>
          </a:xfrm>
          <a:prstGeom prst="rect">
            <a:avLst/>
          </a:prstGeom>
        </p:spPr>
      </p:pic>
      <p:pic>
        <p:nvPicPr>
          <p:cNvPr id="13" name="Imagem 12"/>
          <p:cNvPicPr>
            <a:picLocks noChangeAspect="1"/>
          </p:cNvPicPr>
          <p:nvPr/>
        </p:nvPicPr>
        <p:blipFill>
          <a:blip r:embed="rId3" cstate="print"/>
          <a:srcRect l="20438" t="11719" r="56934" b="80469"/>
          <a:stretch>
            <a:fillRect/>
          </a:stretch>
        </p:blipFill>
        <p:spPr bwMode="auto">
          <a:xfrm>
            <a:off x="4572000" y="1772816"/>
            <a:ext cx="3312000" cy="7286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Imagem 1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9947" y="1863189"/>
            <a:ext cx="2627997" cy="576000"/>
          </a:xfrm>
          <a:prstGeom prst="rect">
            <a:avLst/>
          </a:prstGeom>
        </p:spPr>
      </p:pic>
      <p:pic>
        <p:nvPicPr>
          <p:cNvPr id="11" name="Imagem 10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383" t="90582" r="4012" b="1834"/>
          <a:stretch/>
        </p:blipFill>
        <p:spPr>
          <a:xfrm>
            <a:off x="6817582" y="6321846"/>
            <a:ext cx="1930882" cy="544882"/>
          </a:xfrm>
          <a:prstGeom prst="rect">
            <a:avLst/>
          </a:prstGeom>
        </p:spPr>
      </p:pic>
      <p:sp>
        <p:nvSpPr>
          <p:cNvPr id="3" name="CaixaDeTexto 2"/>
          <p:cNvSpPr txBox="1"/>
          <p:nvPr/>
        </p:nvSpPr>
        <p:spPr>
          <a:xfrm>
            <a:off x="3383868" y="836711"/>
            <a:ext cx="21602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200" dirty="0">
                <a:solidFill>
                  <a:srgbClr val="1F497D"/>
                </a:solidFill>
              </a:rPr>
              <a:t>OBRIGADO.</a:t>
            </a:r>
          </a:p>
        </p:txBody>
      </p:sp>
      <p:sp>
        <p:nvSpPr>
          <p:cNvPr id="22" name="Retângulo 21"/>
          <p:cNvSpPr/>
          <p:nvPr/>
        </p:nvSpPr>
        <p:spPr>
          <a:xfrm>
            <a:off x="1763688" y="3212976"/>
            <a:ext cx="5400600" cy="1754326"/>
          </a:xfrm>
          <a:prstGeom prst="rect">
            <a:avLst/>
          </a:prstGeom>
          <a:ln w="28575"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algn="ctr">
              <a:buFont typeface="Arial" pitchFamily="34" charset="0"/>
              <a:buNone/>
              <a:defRPr/>
            </a:pPr>
            <a:endParaRPr lang="pt-BR" dirty="0">
              <a:solidFill>
                <a:srgbClr val="4F81BD">
                  <a:lumMod val="75000"/>
                </a:srgbClr>
              </a:solidFill>
              <a:latin typeface="Arial" pitchFamily="34" charset="0"/>
              <a:cs typeface="Arial" pitchFamily="34" charset="0"/>
            </a:endParaRPr>
          </a:p>
          <a:p>
            <a:pPr algn="ctr">
              <a:buFont typeface="Arial" pitchFamily="34" charset="0"/>
              <a:buNone/>
              <a:defRPr/>
            </a:pPr>
            <a:endParaRPr lang="pt-BR" dirty="0">
              <a:solidFill>
                <a:srgbClr val="4F81BD">
                  <a:lumMod val="75000"/>
                </a:srgbClr>
              </a:solidFill>
              <a:latin typeface="Arial" pitchFamily="34" charset="0"/>
              <a:cs typeface="Arial" pitchFamily="34" charset="0"/>
            </a:endParaRPr>
          </a:p>
          <a:p>
            <a:pPr algn="ctr">
              <a:buFont typeface="Arial" pitchFamily="34" charset="0"/>
              <a:buNone/>
              <a:defRPr/>
            </a:pPr>
            <a:br>
              <a:rPr lang="pt-BR" dirty="0">
                <a:solidFill>
                  <a:srgbClr val="4F81BD">
                    <a:lumMod val="75000"/>
                  </a:srgbClr>
                </a:solidFill>
                <a:latin typeface="Arial" pitchFamily="34" charset="0"/>
                <a:cs typeface="Arial" pitchFamily="34" charset="0"/>
              </a:rPr>
            </a:br>
            <a:br>
              <a:rPr lang="pt-BR" dirty="0">
                <a:solidFill>
                  <a:srgbClr val="4F81BD">
                    <a:lumMod val="75000"/>
                  </a:srgbClr>
                </a:solidFill>
                <a:latin typeface="Arial" pitchFamily="34" charset="0"/>
                <a:cs typeface="Arial" pitchFamily="34" charset="0"/>
              </a:rPr>
            </a:br>
            <a:r>
              <a:rPr lang="pt-BR" dirty="0">
                <a:solidFill>
                  <a:srgbClr val="4F81BD">
                    <a:lumMod val="75000"/>
                  </a:srgbClr>
                </a:solidFill>
                <a:latin typeface="Arial" pitchFamily="34" charset="0"/>
                <a:cs typeface="Arial" pitchFamily="34" charset="0"/>
              </a:rPr>
              <a:t>                                    | + 55 (48) 3226-0285</a:t>
            </a:r>
            <a:br>
              <a:rPr lang="pt-BR" dirty="0">
                <a:solidFill>
                  <a:srgbClr val="4F81BD">
                    <a:lumMod val="75000"/>
                  </a:srgbClr>
                </a:solidFill>
                <a:latin typeface="Arial" pitchFamily="34" charset="0"/>
                <a:cs typeface="Arial" pitchFamily="34" charset="0"/>
              </a:rPr>
            </a:br>
            <a:r>
              <a:rPr lang="pt-BR" dirty="0">
                <a:solidFill>
                  <a:srgbClr val="4F81BD">
                    <a:lumMod val="75000"/>
                  </a:srgbClr>
                </a:solidFill>
                <a:latin typeface="Arial" pitchFamily="34" charset="0"/>
                <a:cs typeface="Arial" pitchFamily="34" charset="0"/>
              </a:rPr>
              <a:t>http://www.labtrans.ufsc.br</a:t>
            </a:r>
          </a:p>
        </p:txBody>
      </p:sp>
      <p:sp>
        <p:nvSpPr>
          <p:cNvPr id="23" name="Espaço Reservado para Texto 17"/>
          <p:cNvSpPr>
            <a:spLocks noGrp="1"/>
          </p:cNvSpPr>
          <p:nvPr>
            <p:ph type="body" sz="quarter" idx="10" hasCustomPrompt="1"/>
          </p:nvPr>
        </p:nvSpPr>
        <p:spPr>
          <a:xfrm>
            <a:off x="2209168" y="3284984"/>
            <a:ext cx="4608414" cy="432048"/>
          </a:xfrm>
        </p:spPr>
        <p:txBody>
          <a:bodyPr>
            <a:noAutofit/>
          </a:bodyPr>
          <a:lstStyle>
            <a:lvl1pPr marL="0" indent="0" algn="ctr">
              <a:buNone/>
              <a:defRPr sz="2400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pt-BR" dirty="0"/>
              <a:t>Nome</a:t>
            </a:r>
          </a:p>
        </p:txBody>
      </p:sp>
      <p:sp>
        <p:nvSpPr>
          <p:cNvPr id="24" name="Espaço Reservado para Texto 17"/>
          <p:cNvSpPr>
            <a:spLocks noGrp="1"/>
          </p:cNvSpPr>
          <p:nvPr>
            <p:ph type="body" sz="quarter" idx="11" hasCustomPrompt="1"/>
          </p:nvPr>
        </p:nvSpPr>
        <p:spPr>
          <a:xfrm>
            <a:off x="2195736" y="3764940"/>
            <a:ext cx="4608414" cy="384140"/>
          </a:xfrm>
        </p:spPr>
        <p:txBody>
          <a:bodyPr>
            <a:noAutofit/>
          </a:bodyPr>
          <a:lstStyle>
            <a:lvl1pPr marL="0" indent="0" algn="ctr">
              <a:buNone/>
              <a:defRPr sz="1600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pt-BR" dirty="0"/>
              <a:t>Cargo</a:t>
            </a:r>
          </a:p>
        </p:txBody>
      </p:sp>
      <p:sp>
        <p:nvSpPr>
          <p:cNvPr id="25" name="Espaço Reservado para Texto 17"/>
          <p:cNvSpPr>
            <a:spLocks noGrp="1"/>
          </p:cNvSpPr>
          <p:nvPr>
            <p:ph type="body" sz="quarter" idx="12" hasCustomPrompt="1"/>
          </p:nvPr>
        </p:nvSpPr>
        <p:spPr>
          <a:xfrm>
            <a:off x="1799741" y="4365104"/>
            <a:ext cx="2772259" cy="288032"/>
          </a:xfrm>
        </p:spPr>
        <p:txBody>
          <a:bodyPr>
            <a:noAutofit/>
          </a:bodyPr>
          <a:lstStyle>
            <a:lvl1pPr marL="0" indent="0" algn="l">
              <a:buNone/>
              <a:defRPr sz="1600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pt-BR" dirty="0"/>
              <a:t>E-mail</a:t>
            </a:r>
          </a:p>
        </p:txBody>
      </p:sp>
    </p:spTree>
    <p:extLst>
      <p:ext uri="{BB962C8B-B14F-4D97-AF65-F5344CB8AC3E}">
        <p14:creationId xmlns:p14="http://schemas.microsoft.com/office/powerpoint/2010/main" val="12020471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ayout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0" t="3148" r="-300" b="2035"/>
          <a:stretch/>
        </p:blipFill>
        <p:spPr>
          <a:xfrm>
            <a:off x="0" y="12986"/>
            <a:ext cx="9178185" cy="6836356"/>
          </a:xfrm>
          <a:prstGeom prst="rect">
            <a:avLst/>
          </a:prstGeom>
        </p:spPr>
      </p:pic>
      <p:sp>
        <p:nvSpPr>
          <p:cNvPr id="7" name="Título 1"/>
          <p:cNvSpPr>
            <a:spLocks noGrp="1"/>
          </p:cNvSpPr>
          <p:nvPr>
            <p:ph type="title" hasCustomPrompt="1"/>
          </p:nvPr>
        </p:nvSpPr>
        <p:spPr>
          <a:xfrm>
            <a:off x="457200" y="687834"/>
            <a:ext cx="8075240" cy="868958"/>
          </a:xfrm>
        </p:spPr>
        <p:txBody>
          <a:bodyPr>
            <a:normAutofit/>
          </a:bodyPr>
          <a:lstStyle>
            <a:lvl1pPr algn="ctr">
              <a:defRPr lang="pt-BR" sz="2400" b="1" kern="1200" dirty="0" smtClean="0">
                <a:solidFill>
                  <a:schemeClr val="accent1">
                    <a:lumMod val="75000"/>
                  </a:schemeClr>
                </a:solidFill>
                <a:latin typeface="Trebuchet MS" pitchFamily="34" charset="0"/>
                <a:ea typeface="+mn-ea"/>
                <a:cs typeface="+mn-cs"/>
              </a:defRPr>
            </a:lvl1pPr>
          </a:lstStyle>
          <a:p>
            <a:r>
              <a:rPr lang="pt-BR" dirty="0"/>
              <a:t>Clique para título</a:t>
            </a:r>
          </a:p>
        </p:txBody>
      </p:sp>
      <p:sp>
        <p:nvSpPr>
          <p:cNvPr id="8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600201"/>
            <a:ext cx="8075240" cy="4349080"/>
          </a:xfrm>
        </p:spPr>
        <p:txBody>
          <a:bodyPr>
            <a:normAutofit/>
          </a:bodyPr>
          <a:lstStyle>
            <a:lvl1pPr algn="l" defTabSz="914400" rtl="0" eaLnBrk="1" latinLnBrk="0" hangingPunct="1">
              <a:spcBef>
                <a:spcPct val="50000"/>
              </a:spcBef>
              <a:defRPr lang="pt-BR" sz="2000" kern="120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algn="l" defTabSz="914400" rtl="0" eaLnBrk="1" latinLnBrk="0" hangingPunct="1">
              <a:spcBef>
                <a:spcPct val="50000"/>
              </a:spcBef>
              <a:defRPr lang="pt-BR" sz="2000" kern="120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algn="l" defTabSz="914400" rtl="0" eaLnBrk="1" latinLnBrk="0" hangingPunct="1">
              <a:spcBef>
                <a:spcPct val="50000"/>
              </a:spcBef>
              <a:defRPr lang="pt-BR" sz="2000" kern="120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algn="l" defTabSz="914400" rtl="0" eaLnBrk="1" latinLnBrk="0" hangingPunct="1">
              <a:spcBef>
                <a:spcPct val="50000"/>
              </a:spcBef>
              <a:defRPr lang="pt-BR" sz="2000" kern="120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algn="l" defTabSz="914400" rtl="0" eaLnBrk="1" latinLnBrk="0" hangingPunct="1">
              <a:spcBef>
                <a:spcPct val="50000"/>
              </a:spcBef>
              <a:defRPr lang="pt-BR" sz="2000" kern="1200" dirty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pt-BR" dirty="0"/>
          </a:p>
        </p:txBody>
      </p:sp>
      <p:sp>
        <p:nvSpPr>
          <p:cNvPr id="10" name="Espaço Reservado para Conteúdo 2"/>
          <p:cNvSpPr>
            <a:spLocks noGrp="1"/>
          </p:cNvSpPr>
          <p:nvPr>
            <p:ph idx="13" hasCustomPrompt="1"/>
          </p:nvPr>
        </p:nvSpPr>
        <p:spPr>
          <a:xfrm>
            <a:off x="8748463" y="404664"/>
            <a:ext cx="395537" cy="6444678"/>
          </a:xfrm>
        </p:spPr>
        <p:txBody>
          <a:bodyPr vert="vert270" anchor="ctr">
            <a:noAutofit/>
          </a:bodyPr>
          <a:lstStyle>
            <a:lvl1pPr marL="0" indent="0" algn="r">
              <a:buNone/>
              <a:defRPr sz="2200" b="1" cap="all" baseline="0">
                <a:solidFill>
                  <a:schemeClr val="bg1"/>
                </a:solidFill>
              </a:defRPr>
            </a:lvl1pPr>
            <a:lvl2pPr>
              <a:defRPr sz="3200"/>
            </a:lvl2pPr>
            <a:lvl3pPr>
              <a:defRPr sz="28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pt-BR" dirty="0"/>
              <a:t>Clique para texto</a:t>
            </a:r>
          </a:p>
        </p:txBody>
      </p:sp>
      <p:pic>
        <p:nvPicPr>
          <p:cNvPr id="11" name="Imagem 10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383" t="90582" r="4012" b="1834"/>
          <a:stretch/>
        </p:blipFill>
        <p:spPr>
          <a:xfrm>
            <a:off x="6817582" y="6321846"/>
            <a:ext cx="1930882" cy="5448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420940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Layout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0" t="3148" r="-300" b="2035"/>
          <a:stretch/>
        </p:blipFill>
        <p:spPr>
          <a:xfrm>
            <a:off x="0" y="12986"/>
            <a:ext cx="9178185" cy="6836356"/>
          </a:xfrm>
          <a:prstGeom prst="rect">
            <a:avLst/>
          </a:prstGeom>
        </p:spPr>
      </p:pic>
      <p:sp>
        <p:nvSpPr>
          <p:cNvPr id="7" name="Título 1"/>
          <p:cNvSpPr>
            <a:spLocks noGrp="1"/>
          </p:cNvSpPr>
          <p:nvPr>
            <p:ph type="title" hasCustomPrompt="1"/>
          </p:nvPr>
        </p:nvSpPr>
        <p:spPr>
          <a:xfrm>
            <a:off x="457200" y="687834"/>
            <a:ext cx="8075240" cy="868958"/>
          </a:xfrm>
        </p:spPr>
        <p:txBody>
          <a:bodyPr>
            <a:normAutofit/>
          </a:bodyPr>
          <a:lstStyle>
            <a:lvl1pPr algn="ctr">
              <a:defRPr lang="pt-BR" sz="2400" b="1" kern="1200" dirty="0" smtClean="0">
                <a:solidFill>
                  <a:schemeClr val="accent1">
                    <a:lumMod val="75000"/>
                  </a:schemeClr>
                </a:solidFill>
                <a:latin typeface="Trebuchet MS" pitchFamily="34" charset="0"/>
                <a:ea typeface="+mn-ea"/>
                <a:cs typeface="+mn-cs"/>
              </a:defRPr>
            </a:lvl1pPr>
          </a:lstStyle>
          <a:p>
            <a:r>
              <a:rPr lang="pt-BR" dirty="0"/>
              <a:t>Clique para título</a:t>
            </a:r>
          </a:p>
        </p:txBody>
      </p:sp>
      <p:sp>
        <p:nvSpPr>
          <p:cNvPr id="8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600201"/>
            <a:ext cx="8075240" cy="4349080"/>
          </a:xfrm>
        </p:spPr>
        <p:txBody>
          <a:bodyPr>
            <a:normAutofit/>
          </a:bodyPr>
          <a:lstStyle>
            <a:lvl1pPr algn="l" defTabSz="914400" rtl="0" eaLnBrk="1" latinLnBrk="0" hangingPunct="1">
              <a:spcBef>
                <a:spcPct val="50000"/>
              </a:spcBef>
              <a:defRPr lang="pt-BR" sz="2000" kern="120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algn="l" defTabSz="914400" rtl="0" eaLnBrk="1" latinLnBrk="0" hangingPunct="1">
              <a:spcBef>
                <a:spcPct val="50000"/>
              </a:spcBef>
              <a:defRPr lang="pt-BR" sz="2000" kern="120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algn="l" defTabSz="914400" rtl="0" eaLnBrk="1" latinLnBrk="0" hangingPunct="1">
              <a:spcBef>
                <a:spcPct val="50000"/>
              </a:spcBef>
              <a:defRPr lang="pt-BR" sz="2000" kern="120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algn="l" defTabSz="914400" rtl="0" eaLnBrk="1" latinLnBrk="0" hangingPunct="1">
              <a:spcBef>
                <a:spcPct val="50000"/>
              </a:spcBef>
              <a:defRPr lang="pt-BR" sz="2000" kern="120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algn="l" defTabSz="914400" rtl="0" eaLnBrk="1" latinLnBrk="0" hangingPunct="1">
              <a:spcBef>
                <a:spcPct val="50000"/>
              </a:spcBef>
              <a:defRPr lang="pt-BR" sz="2000" kern="1200" dirty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pt-BR" dirty="0"/>
          </a:p>
        </p:txBody>
      </p:sp>
      <p:sp>
        <p:nvSpPr>
          <p:cNvPr id="10" name="Espaço Reservado para Conteúdo 2"/>
          <p:cNvSpPr>
            <a:spLocks noGrp="1"/>
          </p:cNvSpPr>
          <p:nvPr>
            <p:ph idx="13" hasCustomPrompt="1"/>
          </p:nvPr>
        </p:nvSpPr>
        <p:spPr>
          <a:xfrm>
            <a:off x="8748463" y="404664"/>
            <a:ext cx="395537" cy="6444678"/>
          </a:xfrm>
        </p:spPr>
        <p:txBody>
          <a:bodyPr vert="vert270" anchor="ctr">
            <a:noAutofit/>
          </a:bodyPr>
          <a:lstStyle>
            <a:lvl1pPr marL="0" indent="0" algn="r">
              <a:buNone/>
              <a:defRPr sz="2200" b="1" cap="all" baseline="0">
                <a:solidFill>
                  <a:schemeClr val="bg1"/>
                </a:solidFill>
              </a:defRPr>
            </a:lvl1pPr>
            <a:lvl2pPr>
              <a:defRPr sz="3200"/>
            </a:lvl2pPr>
            <a:lvl3pPr>
              <a:defRPr sz="28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pt-BR" dirty="0"/>
              <a:t>Clique para texto</a:t>
            </a:r>
          </a:p>
        </p:txBody>
      </p:sp>
      <p:pic>
        <p:nvPicPr>
          <p:cNvPr id="11" name="Imagem 10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383" t="90582" r="4012" b="1834"/>
          <a:stretch/>
        </p:blipFill>
        <p:spPr>
          <a:xfrm>
            <a:off x="6817582" y="6321846"/>
            <a:ext cx="1930882" cy="5448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433430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00" t="10715" r="11125" b="1"/>
          <a:stretch/>
        </p:blipFill>
        <p:spPr>
          <a:xfrm>
            <a:off x="0" y="-42475"/>
            <a:ext cx="9144000" cy="6900475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ctrTitle" hasCustomPrompt="1"/>
          </p:nvPr>
        </p:nvSpPr>
        <p:spPr>
          <a:xfrm>
            <a:off x="685800" y="908720"/>
            <a:ext cx="7772400" cy="1470025"/>
          </a:xfrm>
        </p:spPr>
        <p:txBody>
          <a:bodyPr/>
          <a:lstStyle>
            <a:lvl1pPr>
              <a:defRPr lang="pt-BR" sz="3000" b="1" kern="1200" baseline="0" dirty="0" smtClean="0">
                <a:solidFill>
                  <a:schemeClr val="bg1"/>
                </a:solidFill>
                <a:latin typeface="Trebuchet MS" pitchFamily="34" charset="0"/>
                <a:ea typeface="+mn-ea"/>
                <a:cs typeface="+mn-cs"/>
              </a:defRPr>
            </a:lvl1pPr>
          </a:lstStyle>
          <a:p>
            <a:r>
              <a:rPr lang="pt-BR" dirty="0"/>
              <a:t>Clique para inserir o título da apresentação</a:t>
            </a:r>
          </a:p>
        </p:txBody>
      </p:sp>
    </p:spTree>
    <p:extLst>
      <p:ext uri="{BB962C8B-B14F-4D97-AF65-F5344CB8AC3E}">
        <p14:creationId xmlns:p14="http://schemas.microsoft.com/office/powerpoint/2010/main" val="104132721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833"/>
          <a:stretch/>
        </p:blipFill>
        <p:spPr>
          <a:xfrm>
            <a:off x="0" y="-1"/>
            <a:ext cx="9144000" cy="6908981"/>
          </a:xfrm>
          <a:prstGeom prst="rect">
            <a:avLst/>
          </a:prstGeom>
        </p:spPr>
      </p:pic>
      <p:sp>
        <p:nvSpPr>
          <p:cNvPr id="3" name="Título 2"/>
          <p:cNvSpPr>
            <a:spLocks noGrp="1"/>
          </p:cNvSpPr>
          <p:nvPr>
            <p:ph type="title" hasCustomPrompt="1"/>
          </p:nvPr>
        </p:nvSpPr>
        <p:spPr>
          <a:xfrm>
            <a:off x="0" y="2204864"/>
            <a:ext cx="6588224" cy="1143000"/>
          </a:xfrm>
        </p:spPr>
        <p:txBody>
          <a:bodyPr/>
          <a:lstStyle>
            <a:lvl1pPr>
              <a:defRPr lang="pt-BR" sz="2600" b="1" kern="1200" baseline="0" smtClean="0">
                <a:solidFill>
                  <a:schemeClr val="bg1"/>
                </a:solidFill>
                <a:latin typeface="Trebuchet MS" pitchFamily="34" charset="0"/>
                <a:ea typeface="+mn-ea"/>
                <a:cs typeface="+mn-cs"/>
              </a:defRPr>
            </a:lvl1pPr>
          </a:lstStyle>
          <a:p>
            <a:r>
              <a:rPr lang="pt-BR" dirty="0"/>
              <a:t>Clique para inserir o título da seção</a:t>
            </a:r>
          </a:p>
        </p:txBody>
      </p:sp>
      <p:sp>
        <p:nvSpPr>
          <p:cNvPr id="12" name="Espaço Reservado para Texto 11"/>
          <p:cNvSpPr>
            <a:spLocks noGrp="1"/>
          </p:cNvSpPr>
          <p:nvPr>
            <p:ph type="body" sz="quarter" idx="10" hasCustomPrompt="1"/>
          </p:nvPr>
        </p:nvSpPr>
        <p:spPr>
          <a:xfrm>
            <a:off x="8655817" y="404486"/>
            <a:ext cx="539552" cy="586516"/>
          </a:xfrm>
        </p:spPr>
        <p:txBody>
          <a:bodyPr>
            <a:normAutofit/>
          </a:bodyPr>
          <a:lstStyle>
            <a:lvl1pPr marL="0" indent="0">
              <a:buNone/>
              <a:defRPr sz="2800">
                <a:solidFill>
                  <a:schemeClr val="bg1"/>
                </a:solidFill>
              </a:defRPr>
            </a:lvl1pPr>
          </a:lstStyle>
          <a:p>
            <a:pPr lvl="0"/>
            <a:r>
              <a:rPr lang="pt-BR" dirty="0"/>
              <a:t>N</a:t>
            </a:r>
          </a:p>
        </p:txBody>
      </p:sp>
    </p:spTree>
    <p:extLst>
      <p:ext uri="{BB962C8B-B14F-4D97-AF65-F5344CB8AC3E}">
        <p14:creationId xmlns:p14="http://schemas.microsoft.com/office/powerpoint/2010/main" val="204350736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4_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FB2562-EE3F-49E7-9621-61ABFDD5167E}" type="datetimeFigureOut">
              <a:rPr lang="pt-BR" smtClean="0"/>
              <a:pPr/>
              <a:t>17/11/2019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4AA4CA-075B-47A8-98D1-F9E419A725C8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2013269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FB2562-EE3F-49E7-9621-61ABFDD5167E}" type="datetimeFigureOut">
              <a:rPr lang="pt-BR" smtClean="0"/>
              <a:pPr/>
              <a:t>17/11/2019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4AA4CA-075B-47A8-98D1-F9E419A725C8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7808503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cerrame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agem 11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0" t="3148" r="-300" b="2035"/>
          <a:stretch/>
        </p:blipFill>
        <p:spPr>
          <a:xfrm>
            <a:off x="0" y="12986"/>
            <a:ext cx="9178185" cy="6836356"/>
          </a:xfrm>
          <a:prstGeom prst="rect">
            <a:avLst/>
          </a:prstGeom>
        </p:spPr>
      </p:pic>
      <p:pic>
        <p:nvPicPr>
          <p:cNvPr id="13" name="Imagem 12"/>
          <p:cNvPicPr>
            <a:picLocks noChangeAspect="1"/>
          </p:cNvPicPr>
          <p:nvPr userDrawn="1"/>
        </p:nvPicPr>
        <p:blipFill>
          <a:blip r:embed="rId3" cstate="print"/>
          <a:srcRect l="20438" t="11719" r="56934" b="80469"/>
          <a:stretch>
            <a:fillRect/>
          </a:stretch>
        </p:blipFill>
        <p:spPr bwMode="auto">
          <a:xfrm>
            <a:off x="4572000" y="1772816"/>
            <a:ext cx="3312000" cy="7286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Imagem 13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9947" y="1863189"/>
            <a:ext cx="2627997" cy="576000"/>
          </a:xfrm>
          <a:prstGeom prst="rect">
            <a:avLst/>
          </a:prstGeom>
        </p:spPr>
      </p:pic>
      <p:pic>
        <p:nvPicPr>
          <p:cNvPr id="11" name="Imagem 10"/>
          <p:cNvPicPr>
            <a:picLocks noChangeAspect="1"/>
          </p:cNvPicPr>
          <p:nvPr userDrawn="1"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383" t="90582" r="4012" b="1834"/>
          <a:stretch/>
        </p:blipFill>
        <p:spPr>
          <a:xfrm>
            <a:off x="6817582" y="6321846"/>
            <a:ext cx="1930882" cy="544882"/>
          </a:xfrm>
          <a:prstGeom prst="rect">
            <a:avLst/>
          </a:prstGeom>
        </p:spPr>
      </p:pic>
      <p:sp>
        <p:nvSpPr>
          <p:cNvPr id="3" name="CaixaDeTexto 2"/>
          <p:cNvSpPr txBox="1"/>
          <p:nvPr userDrawn="1"/>
        </p:nvSpPr>
        <p:spPr>
          <a:xfrm>
            <a:off x="3383868" y="836711"/>
            <a:ext cx="21602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200" dirty="0">
                <a:solidFill>
                  <a:srgbClr val="1F497D"/>
                </a:solidFill>
              </a:rPr>
              <a:t>OBRIGADO.</a:t>
            </a:r>
          </a:p>
        </p:txBody>
      </p:sp>
      <p:sp>
        <p:nvSpPr>
          <p:cNvPr id="22" name="Retângulo 21"/>
          <p:cNvSpPr/>
          <p:nvPr userDrawn="1"/>
        </p:nvSpPr>
        <p:spPr>
          <a:xfrm>
            <a:off x="1763688" y="3212976"/>
            <a:ext cx="5400600" cy="1754326"/>
          </a:xfrm>
          <a:prstGeom prst="rect">
            <a:avLst/>
          </a:prstGeom>
          <a:ln w="28575"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algn="ctr">
              <a:buFont typeface="Arial" pitchFamily="34" charset="0"/>
              <a:buNone/>
              <a:defRPr/>
            </a:pPr>
            <a:endParaRPr lang="pt-BR" dirty="0">
              <a:solidFill>
                <a:srgbClr val="4F81BD">
                  <a:lumMod val="75000"/>
                </a:srgbClr>
              </a:solidFill>
              <a:latin typeface="Arial" pitchFamily="34" charset="0"/>
              <a:cs typeface="Arial" pitchFamily="34" charset="0"/>
            </a:endParaRPr>
          </a:p>
          <a:p>
            <a:pPr algn="ctr">
              <a:buFont typeface="Arial" pitchFamily="34" charset="0"/>
              <a:buNone/>
              <a:defRPr/>
            </a:pPr>
            <a:endParaRPr lang="pt-BR" dirty="0">
              <a:solidFill>
                <a:srgbClr val="4F81BD">
                  <a:lumMod val="75000"/>
                </a:srgbClr>
              </a:solidFill>
              <a:latin typeface="Arial" pitchFamily="34" charset="0"/>
              <a:cs typeface="Arial" pitchFamily="34" charset="0"/>
            </a:endParaRPr>
          </a:p>
          <a:p>
            <a:pPr algn="ctr">
              <a:buFont typeface="Arial" pitchFamily="34" charset="0"/>
              <a:buNone/>
              <a:defRPr/>
            </a:pPr>
            <a:br>
              <a:rPr lang="pt-BR" dirty="0">
                <a:solidFill>
                  <a:srgbClr val="4F81BD">
                    <a:lumMod val="75000"/>
                  </a:srgbClr>
                </a:solidFill>
                <a:latin typeface="Arial" pitchFamily="34" charset="0"/>
                <a:cs typeface="Arial" pitchFamily="34" charset="0"/>
              </a:rPr>
            </a:br>
            <a:br>
              <a:rPr lang="pt-BR" dirty="0">
                <a:solidFill>
                  <a:srgbClr val="4F81BD">
                    <a:lumMod val="75000"/>
                  </a:srgbClr>
                </a:solidFill>
                <a:latin typeface="Arial" pitchFamily="34" charset="0"/>
                <a:cs typeface="Arial" pitchFamily="34" charset="0"/>
              </a:rPr>
            </a:br>
            <a:r>
              <a:rPr lang="pt-BR" dirty="0">
                <a:solidFill>
                  <a:srgbClr val="4F81BD">
                    <a:lumMod val="75000"/>
                  </a:srgbClr>
                </a:solidFill>
                <a:latin typeface="Arial" pitchFamily="34" charset="0"/>
                <a:cs typeface="Arial" pitchFamily="34" charset="0"/>
              </a:rPr>
              <a:t>                                    | + 55 (48) 3226-0285</a:t>
            </a:r>
            <a:br>
              <a:rPr lang="pt-BR" dirty="0">
                <a:solidFill>
                  <a:srgbClr val="4F81BD">
                    <a:lumMod val="75000"/>
                  </a:srgbClr>
                </a:solidFill>
                <a:latin typeface="Arial" pitchFamily="34" charset="0"/>
                <a:cs typeface="Arial" pitchFamily="34" charset="0"/>
              </a:rPr>
            </a:br>
            <a:r>
              <a:rPr lang="pt-BR" dirty="0">
                <a:solidFill>
                  <a:srgbClr val="4F81BD">
                    <a:lumMod val="75000"/>
                  </a:srgbClr>
                </a:solidFill>
                <a:latin typeface="Arial" pitchFamily="34" charset="0"/>
                <a:cs typeface="Arial" pitchFamily="34" charset="0"/>
              </a:rPr>
              <a:t>http://www.labtrans.ufsc.br</a:t>
            </a:r>
          </a:p>
        </p:txBody>
      </p:sp>
      <p:sp>
        <p:nvSpPr>
          <p:cNvPr id="23" name="Espaço Reservado para Texto 17"/>
          <p:cNvSpPr>
            <a:spLocks noGrp="1"/>
          </p:cNvSpPr>
          <p:nvPr>
            <p:ph type="body" sz="quarter" idx="10" hasCustomPrompt="1"/>
          </p:nvPr>
        </p:nvSpPr>
        <p:spPr>
          <a:xfrm>
            <a:off x="2209168" y="3284984"/>
            <a:ext cx="4608414" cy="432048"/>
          </a:xfrm>
        </p:spPr>
        <p:txBody>
          <a:bodyPr>
            <a:noAutofit/>
          </a:bodyPr>
          <a:lstStyle>
            <a:lvl1pPr marL="0" indent="0" algn="ctr">
              <a:buNone/>
              <a:defRPr sz="2400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pt-BR" dirty="0"/>
              <a:t>Nome</a:t>
            </a:r>
          </a:p>
        </p:txBody>
      </p:sp>
      <p:sp>
        <p:nvSpPr>
          <p:cNvPr id="24" name="Espaço Reservado para Texto 17"/>
          <p:cNvSpPr>
            <a:spLocks noGrp="1"/>
          </p:cNvSpPr>
          <p:nvPr>
            <p:ph type="body" sz="quarter" idx="11" hasCustomPrompt="1"/>
          </p:nvPr>
        </p:nvSpPr>
        <p:spPr>
          <a:xfrm>
            <a:off x="2195736" y="3764940"/>
            <a:ext cx="4608414" cy="384140"/>
          </a:xfrm>
        </p:spPr>
        <p:txBody>
          <a:bodyPr>
            <a:noAutofit/>
          </a:bodyPr>
          <a:lstStyle>
            <a:lvl1pPr marL="0" indent="0" algn="ctr">
              <a:buNone/>
              <a:defRPr sz="1600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pt-BR" dirty="0"/>
              <a:t>Cargo</a:t>
            </a:r>
          </a:p>
        </p:txBody>
      </p:sp>
      <p:sp>
        <p:nvSpPr>
          <p:cNvPr id="25" name="Espaço Reservado para Texto 17"/>
          <p:cNvSpPr>
            <a:spLocks noGrp="1"/>
          </p:cNvSpPr>
          <p:nvPr>
            <p:ph type="body" sz="quarter" idx="12" hasCustomPrompt="1"/>
          </p:nvPr>
        </p:nvSpPr>
        <p:spPr>
          <a:xfrm>
            <a:off x="1799741" y="4365104"/>
            <a:ext cx="2772259" cy="288032"/>
          </a:xfrm>
        </p:spPr>
        <p:txBody>
          <a:bodyPr>
            <a:noAutofit/>
          </a:bodyPr>
          <a:lstStyle>
            <a:lvl1pPr marL="0" indent="0" algn="l">
              <a:buNone/>
              <a:defRPr sz="1600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pt-BR" dirty="0"/>
              <a:t>E-mail</a:t>
            </a:r>
          </a:p>
        </p:txBody>
      </p:sp>
    </p:spTree>
    <p:extLst>
      <p:ext uri="{BB962C8B-B14F-4D97-AF65-F5344CB8AC3E}">
        <p14:creationId xmlns:p14="http://schemas.microsoft.com/office/powerpoint/2010/main" val="250772995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0" t="3148" r="-300" b="2035"/>
          <a:stretch/>
        </p:blipFill>
        <p:spPr>
          <a:xfrm>
            <a:off x="0" y="12986"/>
            <a:ext cx="9178185" cy="6836356"/>
          </a:xfrm>
          <a:prstGeom prst="rect">
            <a:avLst/>
          </a:prstGeom>
        </p:spPr>
      </p:pic>
      <p:sp>
        <p:nvSpPr>
          <p:cNvPr id="7" name="Título 1"/>
          <p:cNvSpPr>
            <a:spLocks noGrp="1"/>
          </p:cNvSpPr>
          <p:nvPr>
            <p:ph type="title" hasCustomPrompt="1"/>
          </p:nvPr>
        </p:nvSpPr>
        <p:spPr>
          <a:xfrm>
            <a:off x="457200" y="687834"/>
            <a:ext cx="8075240" cy="868958"/>
          </a:xfrm>
        </p:spPr>
        <p:txBody>
          <a:bodyPr>
            <a:normAutofit/>
          </a:bodyPr>
          <a:lstStyle>
            <a:lvl1pPr algn="ctr">
              <a:defRPr lang="pt-BR" sz="2400" b="1" kern="1200" dirty="0" smtClean="0">
                <a:solidFill>
                  <a:schemeClr val="accent1">
                    <a:lumMod val="75000"/>
                  </a:schemeClr>
                </a:solidFill>
                <a:latin typeface="Trebuchet MS" pitchFamily="34" charset="0"/>
                <a:ea typeface="+mn-ea"/>
                <a:cs typeface="+mn-cs"/>
              </a:defRPr>
            </a:lvl1pPr>
          </a:lstStyle>
          <a:p>
            <a:r>
              <a:rPr lang="pt-BR" dirty="0"/>
              <a:t>Clique para título</a:t>
            </a:r>
          </a:p>
        </p:txBody>
      </p:sp>
      <p:sp>
        <p:nvSpPr>
          <p:cNvPr id="8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600201"/>
            <a:ext cx="8075240" cy="4349080"/>
          </a:xfrm>
        </p:spPr>
        <p:txBody>
          <a:bodyPr>
            <a:normAutofit/>
          </a:bodyPr>
          <a:lstStyle>
            <a:lvl1pPr algn="l" defTabSz="914400" rtl="0" eaLnBrk="1" latinLnBrk="0" hangingPunct="1">
              <a:spcBef>
                <a:spcPct val="50000"/>
              </a:spcBef>
              <a:defRPr lang="pt-BR" sz="2000" kern="120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algn="l" defTabSz="914400" rtl="0" eaLnBrk="1" latinLnBrk="0" hangingPunct="1">
              <a:spcBef>
                <a:spcPct val="50000"/>
              </a:spcBef>
              <a:defRPr lang="pt-BR" sz="2000" kern="120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algn="l" defTabSz="914400" rtl="0" eaLnBrk="1" latinLnBrk="0" hangingPunct="1">
              <a:spcBef>
                <a:spcPct val="50000"/>
              </a:spcBef>
              <a:defRPr lang="pt-BR" sz="2000" kern="120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algn="l" defTabSz="914400" rtl="0" eaLnBrk="1" latinLnBrk="0" hangingPunct="1">
              <a:spcBef>
                <a:spcPct val="50000"/>
              </a:spcBef>
              <a:defRPr lang="pt-BR" sz="2000" kern="120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algn="l" defTabSz="914400" rtl="0" eaLnBrk="1" latinLnBrk="0" hangingPunct="1">
              <a:spcBef>
                <a:spcPct val="50000"/>
              </a:spcBef>
              <a:defRPr lang="pt-BR" sz="2000" kern="1200" dirty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pt-BR" dirty="0"/>
          </a:p>
        </p:txBody>
      </p:sp>
      <p:sp>
        <p:nvSpPr>
          <p:cNvPr id="10" name="Espaço Reservado para Conteúdo 2"/>
          <p:cNvSpPr>
            <a:spLocks noGrp="1"/>
          </p:cNvSpPr>
          <p:nvPr>
            <p:ph idx="13" hasCustomPrompt="1"/>
          </p:nvPr>
        </p:nvSpPr>
        <p:spPr>
          <a:xfrm>
            <a:off x="8748463" y="404664"/>
            <a:ext cx="395537" cy="6444678"/>
          </a:xfrm>
        </p:spPr>
        <p:txBody>
          <a:bodyPr vert="vert270" anchor="ctr">
            <a:noAutofit/>
          </a:bodyPr>
          <a:lstStyle>
            <a:lvl1pPr marL="0" indent="0" algn="r">
              <a:buNone/>
              <a:defRPr sz="2200" b="1" cap="all" baseline="0">
                <a:solidFill>
                  <a:schemeClr val="bg1"/>
                </a:solidFill>
              </a:defRPr>
            </a:lvl1pPr>
            <a:lvl2pPr>
              <a:defRPr sz="3200"/>
            </a:lvl2pPr>
            <a:lvl3pPr>
              <a:defRPr sz="28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pt-BR" dirty="0"/>
              <a:t>Clique para texto</a:t>
            </a:r>
          </a:p>
        </p:txBody>
      </p:sp>
      <p:pic>
        <p:nvPicPr>
          <p:cNvPr id="11" name="Imagem 10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383" t="90582" r="4012" b="1834"/>
          <a:stretch/>
        </p:blipFill>
        <p:spPr>
          <a:xfrm>
            <a:off x="6817582" y="6321846"/>
            <a:ext cx="1930882" cy="5448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599673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00" t="10715" r="11125" b="1"/>
          <a:stretch/>
        </p:blipFill>
        <p:spPr>
          <a:xfrm>
            <a:off x="0" y="-42475"/>
            <a:ext cx="9144000" cy="6900475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ctrTitle" hasCustomPrompt="1"/>
          </p:nvPr>
        </p:nvSpPr>
        <p:spPr>
          <a:xfrm>
            <a:off x="685800" y="908720"/>
            <a:ext cx="7772400" cy="1470025"/>
          </a:xfrm>
        </p:spPr>
        <p:txBody>
          <a:bodyPr/>
          <a:lstStyle>
            <a:lvl1pPr>
              <a:defRPr lang="pt-BR" sz="3000" b="1" kern="1200" baseline="0" dirty="0" smtClean="0">
                <a:solidFill>
                  <a:schemeClr val="bg1"/>
                </a:solidFill>
                <a:latin typeface="Trebuchet MS" pitchFamily="34" charset="0"/>
                <a:ea typeface="+mn-ea"/>
                <a:cs typeface="+mn-cs"/>
              </a:defRPr>
            </a:lvl1pPr>
          </a:lstStyle>
          <a:p>
            <a:r>
              <a:rPr lang="pt-BR" dirty="0"/>
              <a:t>Clique para inserir o título da apresentação</a:t>
            </a:r>
          </a:p>
        </p:txBody>
      </p:sp>
    </p:spTree>
    <p:extLst>
      <p:ext uri="{BB962C8B-B14F-4D97-AF65-F5344CB8AC3E}">
        <p14:creationId xmlns:p14="http://schemas.microsoft.com/office/powerpoint/2010/main" val="391714051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833"/>
          <a:stretch/>
        </p:blipFill>
        <p:spPr>
          <a:xfrm>
            <a:off x="0" y="-1"/>
            <a:ext cx="9144000" cy="6908981"/>
          </a:xfrm>
          <a:prstGeom prst="rect">
            <a:avLst/>
          </a:prstGeom>
        </p:spPr>
      </p:pic>
      <p:sp>
        <p:nvSpPr>
          <p:cNvPr id="3" name="Título 2"/>
          <p:cNvSpPr>
            <a:spLocks noGrp="1"/>
          </p:cNvSpPr>
          <p:nvPr>
            <p:ph type="title" hasCustomPrompt="1"/>
          </p:nvPr>
        </p:nvSpPr>
        <p:spPr>
          <a:xfrm>
            <a:off x="0" y="2204864"/>
            <a:ext cx="6588224" cy="1143000"/>
          </a:xfrm>
        </p:spPr>
        <p:txBody>
          <a:bodyPr/>
          <a:lstStyle>
            <a:lvl1pPr>
              <a:defRPr lang="pt-BR" sz="2600" b="1" kern="1200" baseline="0" smtClean="0">
                <a:solidFill>
                  <a:schemeClr val="bg1"/>
                </a:solidFill>
                <a:latin typeface="Trebuchet MS" pitchFamily="34" charset="0"/>
                <a:ea typeface="+mn-ea"/>
                <a:cs typeface="+mn-cs"/>
              </a:defRPr>
            </a:lvl1pPr>
          </a:lstStyle>
          <a:p>
            <a:r>
              <a:rPr lang="pt-BR" dirty="0"/>
              <a:t>Clique para inserir o título da seção</a:t>
            </a:r>
          </a:p>
        </p:txBody>
      </p:sp>
      <p:sp>
        <p:nvSpPr>
          <p:cNvPr id="12" name="Espaço Reservado para Texto 11"/>
          <p:cNvSpPr>
            <a:spLocks noGrp="1"/>
          </p:cNvSpPr>
          <p:nvPr>
            <p:ph type="body" sz="quarter" idx="10" hasCustomPrompt="1"/>
          </p:nvPr>
        </p:nvSpPr>
        <p:spPr>
          <a:xfrm>
            <a:off x="8655817" y="404486"/>
            <a:ext cx="539552" cy="586516"/>
          </a:xfrm>
        </p:spPr>
        <p:txBody>
          <a:bodyPr>
            <a:normAutofit/>
          </a:bodyPr>
          <a:lstStyle>
            <a:lvl1pPr marL="0" indent="0">
              <a:buNone/>
              <a:defRPr sz="2800">
                <a:solidFill>
                  <a:schemeClr val="bg1"/>
                </a:solidFill>
              </a:defRPr>
            </a:lvl1pPr>
          </a:lstStyle>
          <a:p>
            <a:pPr lvl="0"/>
            <a:r>
              <a:rPr lang="pt-BR" dirty="0"/>
              <a:t>N</a:t>
            </a:r>
          </a:p>
        </p:txBody>
      </p:sp>
    </p:spTree>
    <p:extLst>
      <p:ext uri="{BB962C8B-B14F-4D97-AF65-F5344CB8AC3E}">
        <p14:creationId xmlns:p14="http://schemas.microsoft.com/office/powerpoint/2010/main" val="36887663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00" t="10715" r="11125" b="1"/>
          <a:stretch/>
        </p:blipFill>
        <p:spPr>
          <a:xfrm>
            <a:off x="0" y="-42475"/>
            <a:ext cx="9144000" cy="6900475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ctrTitle" hasCustomPrompt="1"/>
          </p:nvPr>
        </p:nvSpPr>
        <p:spPr>
          <a:xfrm>
            <a:off x="685800" y="908720"/>
            <a:ext cx="7772400" cy="1470025"/>
          </a:xfrm>
        </p:spPr>
        <p:txBody>
          <a:bodyPr/>
          <a:lstStyle>
            <a:lvl1pPr>
              <a:defRPr lang="pt-BR" sz="3000" b="1" kern="1200" baseline="0" dirty="0" smtClean="0">
                <a:solidFill>
                  <a:schemeClr val="bg1"/>
                </a:solidFill>
                <a:latin typeface="Trebuchet MS" pitchFamily="34" charset="0"/>
                <a:ea typeface="+mn-ea"/>
                <a:cs typeface="+mn-cs"/>
              </a:defRPr>
            </a:lvl1pPr>
          </a:lstStyle>
          <a:p>
            <a:r>
              <a:rPr lang="pt-BR" dirty="0"/>
              <a:t>Clique para inserir o título da apresentação</a:t>
            </a:r>
          </a:p>
        </p:txBody>
      </p:sp>
    </p:spTree>
    <p:extLst>
      <p:ext uri="{BB962C8B-B14F-4D97-AF65-F5344CB8AC3E}">
        <p14:creationId xmlns:p14="http://schemas.microsoft.com/office/powerpoint/2010/main" val="3284426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833"/>
          <a:stretch/>
        </p:blipFill>
        <p:spPr>
          <a:xfrm>
            <a:off x="0" y="-1"/>
            <a:ext cx="9144000" cy="6908981"/>
          </a:xfrm>
          <a:prstGeom prst="rect">
            <a:avLst/>
          </a:prstGeom>
        </p:spPr>
      </p:pic>
      <p:sp>
        <p:nvSpPr>
          <p:cNvPr id="3" name="Título 2"/>
          <p:cNvSpPr>
            <a:spLocks noGrp="1"/>
          </p:cNvSpPr>
          <p:nvPr>
            <p:ph type="title" hasCustomPrompt="1"/>
          </p:nvPr>
        </p:nvSpPr>
        <p:spPr>
          <a:xfrm>
            <a:off x="0" y="2204864"/>
            <a:ext cx="6588224" cy="1143000"/>
          </a:xfrm>
        </p:spPr>
        <p:txBody>
          <a:bodyPr/>
          <a:lstStyle>
            <a:lvl1pPr>
              <a:defRPr lang="pt-BR" sz="2600" b="1" kern="1200" baseline="0" smtClean="0">
                <a:solidFill>
                  <a:schemeClr val="bg1"/>
                </a:solidFill>
                <a:latin typeface="Trebuchet MS" pitchFamily="34" charset="0"/>
                <a:ea typeface="+mn-ea"/>
                <a:cs typeface="+mn-cs"/>
              </a:defRPr>
            </a:lvl1pPr>
          </a:lstStyle>
          <a:p>
            <a:r>
              <a:rPr lang="pt-BR" dirty="0"/>
              <a:t>Clique para inserir o título da seção</a:t>
            </a:r>
          </a:p>
        </p:txBody>
      </p:sp>
      <p:sp>
        <p:nvSpPr>
          <p:cNvPr id="12" name="Espaço Reservado para Texto 11"/>
          <p:cNvSpPr>
            <a:spLocks noGrp="1"/>
          </p:cNvSpPr>
          <p:nvPr>
            <p:ph type="body" sz="quarter" idx="10" hasCustomPrompt="1"/>
          </p:nvPr>
        </p:nvSpPr>
        <p:spPr>
          <a:xfrm>
            <a:off x="8655817" y="404486"/>
            <a:ext cx="539552" cy="586516"/>
          </a:xfrm>
        </p:spPr>
        <p:txBody>
          <a:bodyPr>
            <a:normAutofit/>
          </a:bodyPr>
          <a:lstStyle>
            <a:lvl1pPr marL="0" indent="0">
              <a:buNone/>
              <a:defRPr sz="2800">
                <a:solidFill>
                  <a:schemeClr val="bg1"/>
                </a:solidFill>
              </a:defRPr>
            </a:lvl1pPr>
          </a:lstStyle>
          <a:p>
            <a:pPr lvl="0"/>
            <a:r>
              <a:rPr lang="pt-BR" dirty="0"/>
              <a:t>N</a:t>
            </a:r>
          </a:p>
        </p:txBody>
      </p:sp>
    </p:spTree>
    <p:extLst>
      <p:ext uri="{BB962C8B-B14F-4D97-AF65-F5344CB8AC3E}">
        <p14:creationId xmlns:p14="http://schemas.microsoft.com/office/powerpoint/2010/main" val="19560019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Encerrame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agem 1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0" t="3148" r="-300" b="2035"/>
          <a:stretch/>
        </p:blipFill>
        <p:spPr>
          <a:xfrm>
            <a:off x="0" y="12986"/>
            <a:ext cx="9178185" cy="6836356"/>
          </a:xfrm>
          <a:prstGeom prst="rect">
            <a:avLst/>
          </a:prstGeom>
        </p:spPr>
      </p:pic>
      <p:pic>
        <p:nvPicPr>
          <p:cNvPr id="13" name="Imagem 12"/>
          <p:cNvPicPr>
            <a:picLocks noChangeAspect="1"/>
          </p:cNvPicPr>
          <p:nvPr/>
        </p:nvPicPr>
        <p:blipFill>
          <a:blip r:embed="rId3" cstate="print"/>
          <a:srcRect l="20438" t="11719" r="56934" b="80469"/>
          <a:stretch>
            <a:fillRect/>
          </a:stretch>
        </p:blipFill>
        <p:spPr bwMode="auto">
          <a:xfrm>
            <a:off x="4572000" y="1772816"/>
            <a:ext cx="3312000" cy="7286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Imagem 1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9947" y="1863189"/>
            <a:ext cx="2627997" cy="576000"/>
          </a:xfrm>
          <a:prstGeom prst="rect">
            <a:avLst/>
          </a:prstGeom>
        </p:spPr>
      </p:pic>
      <p:pic>
        <p:nvPicPr>
          <p:cNvPr id="11" name="Imagem 10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383" t="90582" r="4012" b="1834"/>
          <a:stretch/>
        </p:blipFill>
        <p:spPr>
          <a:xfrm>
            <a:off x="6817582" y="6321846"/>
            <a:ext cx="1930882" cy="544882"/>
          </a:xfrm>
          <a:prstGeom prst="rect">
            <a:avLst/>
          </a:prstGeom>
        </p:spPr>
      </p:pic>
      <p:sp>
        <p:nvSpPr>
          <p:cNvPr id="3" name="CaixaDeTexto 2"/>
          <p:cNvSpPr txBox="1"/>
          <p:nvPr/>
        </p:nvSpPr>
        <p:spPr>
          <a:xfrm>
            <a:off x="3383868" y="836711"/>
            <a:ext cx="21602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200" dirty="0">
                <a:solidFill>
                  <a:srgbClr val="1F497D"/>
                </a:solidFill>
              </a:rPr>
              <a:t>OBRIGADO.</a:t>
            </a:r>
          </a:p>
        </p:txBody>
      </p:sp>
      <p:sp>
        <p:nvSpPr>
          <p:cNvPr id="22" name="Retângulo 21"/>
          <p:cNvSpPr/>
          <p:nvPr/>
        </p:nvSpPr>
        <p:spPr>
          <a:xfrm>
            <a:off x="1763688" y="3212976"/>
            <a:ext cx="5400600" cy="1754326"/>
          </a:xfrm>
          <a:prstGeom prst="rect">
            <a:avLst/>
          </a:prstGeom>
          <a:ln w="28575"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algn="ctr">
              <a:buFont typeface="Arial" pitchFamily="34" charset="0"/>
              <a:buNone/>
              <a:defRPr/>
            </a:pPr>
            <a:endParaRPr lang="pt-BR" dirty="0">
              <a:solidFill>
                <a:srgbClr val="4F81BD">
                  <a:lumMod val="75000"/>
                </a:srgbClr>
              </a:solidFill>
              <a:latin typeface="Arial" pitchFamily="34" charset="0"/>
              <a:cs typeface="Arial" pitchFamily="34" charset="0"/>
            </a:endParaRPr>
          </a:p>
          <a:p>
            <a:pPr algn="ctr">
              <a:buFont typeface="Arial" pitchFamily="34" charset="0"/>
              <a:buNone/>
              <a:defRPr/>
            </a:pPr>
            <a:endParaRPr lang="pt-BR" dirty="0">
              <a:solidFill>
                <a:srgbClr val="4F81BD">
                  <a:lumMod val="75000"/>
                </a:srgbClr>
              </a:solidFill>
              <a:latin typeface="Arial" pitchFamily="34" charset="0"/>
              <a:cs typeface="Arial" pitchFamily="34" charset="0"/>
            </a:endParaRPr>
          </a:p>
          <a:p>
            <a:pPr algn="ctr">
              <a:buFont typeface="Arial" pitchFamily="34" charset="0"/>
              <a:buNone/>
              <a:defRPr/>
            </a:pPr>
            <a:br>
              <a:rPr lang="pt-BR" dirty="0">
                <a:solidFill>
                  <a:srgbClr val="4F81BD">
                    <a:lumMod val="75000"/>
                  </a:srgbClr>
                </a:solidFill>
                <a:latin typeface="Arial" pitchFamily="34" charset="0"/>
                <a:cs typeface="Arial" pitchFamily="34" charset="0"/>
              </a:rPr>
            </a:br>
            <a:br>
              <a:rPr lang="pt-BR" dirty="0">
                <a:solidFill>
                  <a:srgbClr val="4F81BD">
                    <a:lumMod val="75000"/>
                  </a:srgbClr>
                </a:solidFill>
                <a:latin typeface="Arial" pitchFamily="34" charset="0"/>
                <a:cs typeface="Arial" pitchFamily="34" charset="0"/>
              </a:rPr>
            </a:br>
            <a:r>
              <a:rPr lang="pt-BR" dirty="0">
                <a:solidFill>
                  <a:srgbClr val="4F81BD">
                    <a:lumMod val="75000"/>
                  </a:srgbClr>
                </a:solidFill>
                <a:latin typeface="Arial" pitchFamily="34" charset="0"/>
                <a:cs typeface="Arial" pitchFamily="34" charset="0"/>
              </a:rPr>
              <a:t>                                    | + 55 (48) 3226-0285</a:t>
            </a:r>
            <a:br>
              <a:rPr lang="pt-BR" dirty="0">
                <a:solidFill>
                  <a:srgbClr val="4F81BD">
                    <a:lumMod val="75000"/>
                  </a:srgbClr>
                </a:solidFill>
                <a:latin typeface="Arial" pitchFamily="34" charset="0"/>
                <a:cs typeface="Arial" pitchFamily="34" charset="0"/>
              </a:rPr>
            </a:br>
            <a:r>
              <a:rPr lang="pt-BR" dirty="0">
                <a:solidFill>
                  <a:srgbClr val="4F81BD">
                    <a:lumMod val="75000"/>
                  </a:srgbClr>
                </a:solidFill>
                <a:latin typeface="Arial" pitchFamily="34" charset="0"/>
                <a:cs typeface="Arial" pitchFamily="34" charset="0"/>
              </a:rPr>
              <a:t>http://www.labtrans.ufsc.br</a:t>
            </a:r>
          </a:p>
        </p:txBody>
      </p:sp>
      <p:sp>
        <p:nvSpPr>
          <p:cNvPr id="23" name="Espaço Reservado para Texto 17"/>
          <p:cNvSpPr>
            <a:spLocks noGrp="1"/>
          </p:cNvSpPr>
          <p:nvPr>
            <p:ph type="body" sz="quarter" idx="10" hasCustomPrompt="1"/>
          </p:nvPr>
        </p:nvSpPr>
        <p:spPr>
          <a:xfrm>
            <a:off x="2209168" y="3284984"/>
            <a:ext cx="4608414" cy="432048"/>
          </a:xfrm>
        </p:spPr>
        <p:txBody>
          <a:bodyPr>
            <a:noAutofit/>
          </a:bodyPr>
          <a:lstStyle>
            <a:lvl1pPr marL="0" indent="0" algn="ctr">
              <a:buNone/>
              <a:defRPr sz="2400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pt-BR" dirty="0"/>
              <a:t>Nome</a:t>
            </a:r>
          </a:p>
        </p:txBody>
      </p:sp>
      <p:sp>
        <p:nvSpPr>
          <p:cNvPr id="24" name="Espaço Reservado para Texto 17"/>
          <p:cNvSpPr>
            <a:spLocks noGrp="1"/>
          </p:cNvSpPr>
          <p:nvPr>
            <p:ph type="body" sz="quarter" idx="11" hasCustomPrompt="1"/>
          </p:nvPr>
        </p:nvSpPr>
        <p:spPr>
          <a:xfrm>
            <a:off x="2195736" y="3764940"/>
            <a:ext cx="4608414" cy="384140"/>
          </a:xfrm>
        </p:spPr>
        <p:txBody>
          <a:bodyPr>
            <a:noAutofit/>
          </a:bodyPr>
          <a:lstStyle>
            <a:lvl1pPr marL="0" indent="0" algn="ctr">
              <a:buNone/>
              <a:defRPr sz="1600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pt-BR" dirty="0"/>
              <a:t>Cargo</a:t>
            </a:r>
          </a:p>
        </p:txBody>
      </p:sp>
      <p:sp>
        <p:nvSpPr>
          <p:cNvPr id="25" name="Espaço Reservado para Texto 17"/>
          <p:cNvSpPr>
            <a:spLocks noGrp="1"/>
          </p:cNvSpPr>
          <p:nvPr>
            <p:ph type="body" sz="quarter" idx="12" hasCustomPrompt="1"/>
          </p:nvPr>
        </p:nvSpPr>
        <p:spPr>
          <a:xfrm>
            <a:off x="1799741" y="4365104"/>
            <a:ext cx="2772259" cy="288032"/>
          </a:xfrm>
        </p:spPr>
        <p:txBody>
          <a:bodyPr>
            <a:noAutofit/>
          </a:bodyPr>
          <a:lstStyle>
            <a:lvl1pPr marL="0" indent="0" algn="l">
              <a:buNone/>
              <a:defRPr sz="1600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pt-BR" dirty="0"/>
              <a:t>E-mail</a:t>
            </a:r>
          </a:p>
        </p:txBody>
      </p:sp>
    </p:spTree>
    <p:extLst>
      <p:ext uri="{BB962C8B-B14F-4D97-AF65-F5344CB8AC3E}">
        <p14:creationId xmlns:p14="http://schemas.microsoft.com/office/powerpoint/2010/main" val="12020471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Layout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0" t="3148" r="-300" b="2035"/>
          <a:stretch/>
        </p:blipFill>
        <p:spPr>
          <a:xfrm>
            <a:off x="0" y="12986"/>
            <a:ext cx="9178185" cy="6836356"/>
          </a:xfrm>
          <a:prstGeom prst="rect">
            <a:avLst/>
          </a:prstGeom>
        </p:spPr>
      </p:pic>
      <p:sp>
        <p:nvSpPr>
          <p:cNvPr id="7" name="Título 1"/>
          <p:cNvSpPr>
            <a:spLocks noGrp="1"/>
          </p:cNvSpPr>
          <p:nvPr>
            <p:ph type="title" hasCustomPrompt="1"/>
          </p:nvPr>
        </p:nvSpPr>
        <p:spPr>
          <a:xfrm>
            <a:off x="457200" y="687834"/>
            <a:ext cx="8075240" cy="868958"/>
          </a:xfrm>
        </p:spPr>
        <p:txBody>
          <a:bodyPr>
            <a:normAutofit/>
          </a:bodyPr>
          <a:lstStyle>
            <a:lvl1pPr algn="ctr">
              <a:defRPr lang="pt-BR" sz="2400" b="1" kern="1200" dirty="0" smtClean="0">
                <a:solidFill>
                  <a:schemeClr val="accent1">
                    <a:lumMod val="75000"/>
                  </a:schemeClr>
                </a:solidFill>
                <a:latin typeface="Trebuchet MS" pitchFamily="34" charset="0"/>
                <a:ea typeface="+mn-ea"/>
                <a:cs typeface="+mn-cs"/>
              </a:defRPr>
            </a:lvl1pPr>
          </a:lstStyle>
          <a:p>
            <a:r>
              <a:rPr lang="pt-BR" dirty="0"/>
              <a:t>Clique para título</a:t>
            </a:r>
          </a:p>
        </p:txBody>
      </p:sp>
      <p:sp>
        <p:nvSpPr>
          <p:cNvPr id="8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600201"/>
            <a:ext cx="8075240" cy="4349080"/>
          </a:xfrm>
        </p:spPr>
        <p:txBody>
          <a:bodyPr>
            <a:normAutofit/>
          </a:bodyPr>
          <a:lstStyle>
            <a:lvl1pPr algn="l" defTabSz="914400" rtl="0" eaLnBrk="1" latinLnBrk="0" hangingPunct="1">
              <a:spcBef>
                <a:spcPct val="50000"/>
              </a:spcBef>
              <a:defRPr lang="pt-BR" sz="2000" kern="120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algn="l" defTabSz="914400" rtl="0" eaLnBrk="1" latinLnBrk="0" hangingPunct="1">
              <a:spcBef>
                <a:spcPct val="50000"/>
              </a:spcBef>
              <a:defRPr lang="pt-BR" sz="2000" kern="120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algn="l" defTabSz="914400" rtl="0" eaLnBrk="1" latinLnBrk="0" hangingPunct="1">
              <a:spcBef>
                <a:spcPct val="50000"/>
              </a:spcBef>
              <a:defRPr lang="pt-BR" sz="2000" kern="120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algn="l" defTabSz="914400" rtl="0" eaLnBrk="1" latinLnBrk="0" hangingPunct="1">
              <a:spcBef>
                <a:spcPct val="50000"/>
              </a:spcBef>
              <a:defRPr lang="pt-BR" sz="2000" kern="120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algn="l" defTabSz="914400" rtl="0" eaLnBrk="1" latinLnBrk="0" hangingPunct="1">
              <a:spcBef>
                <a:spcPct val="50000"/>
              </a:spcBef>
              <a:defRPr lang="pt-BR" sz="2000" kern="1200" dirty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pt-BR" dirty="0"/>
          </a:p>
        </p:txBody>
      </p:sp>
      <p:sp>
        <p:nvSpPr>
          <p:cNvPr id="10" name="Espaço Reservado para Conteúdo 2"/>
          <p:cNvSpPr>
            <a:spLocks noGrp="1"/>
          </p:cNvSpPr>
          <p:nvPr>
            <p:ph idx="13" hasCustomPrompt="1"/>
          </p:nvPr>
        </p:nvSpPr>
        <p:spPr>
          <a:xfrm>
            <a:off x="8748463" y="404664"/>
            <a:ext cx="395537" cy="6444678"/>
          </a:xfrm>
        </p:spPr>
        <p:txBody>
          <a:bodyPr vert="vert270" anchor="ctr">
            <a:noAutofit/>
          </a:bodyPr>
          <a:lstStyle>
            <a:lvl1pPr marL="0" indent="0" algn="r">
              <a:buNone/>
              <a:defRPr sz="2200" b="1" cap="all" baseline="0">
                <a:solidFill>
                  <a:schemeClr val="bg1"/>
                </a:solidFill>
              </a:defRPr>
            </a:lvl1pPr>
            <a:lvl2pPr>
              <a:defRPr sz="3200"/>
            </a:lvl2pPr>
            <a:lvl3pPr>
              <a:defRPr sz="28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pt-BR" dirty="0"/>
              <a:t>Clique para texto</a:t>
            </a:r>
          </a:p>
        </p:txBody>
      </p:sp>
      <p:pic>
        <p:nvPicPr>
          <p:cNvPr id="11" name="Imagem 10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383" t="90582" r="4012" b="1834"/>
          <a:stretch/>
        </p:blipFill>
        <p:spPr>
          <a:xfrm>
            <a:off x="6817582" y="6321846"/>
            <a:ext cx="1930882" cy="5448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43343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00" t="10715" r="11125" b="1"/>
          <a:stretch/>
        </p:blipFill>
        <p:spPr>
          <a:xfrm>
            <a:off x="0" y="-42475"/>
            <a:ext cx="9144000" cy="6900475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ctrTitle" hasCustomPrompt="1"/>
          </p:nvPr>
        </p:nvSpPr>
        <p:spPr>
          <a:xfrm>
            <a:off x="685800" y="908720"/>
            <a:ext cx="7772400" cy="1470025"/>
          </a:xfrm>
        </p:spPr>
        <p:txBody>
          <a:bodyPr/>
          <a:lstStyle>
            <a:lvl1pPr>
              <a:defRPr lang="pt-BR" sz="3000" b="1" kern="1200" baseline="0" dirty="0" smtClean="0">
                <a:solidFill>
                  <a:schemeClr val="bg1"/>
                </a:solidFill>
                <a:latin typeface="Trebuchet MS" pitchFamily="34" charset="0"/>
                <a:ea typeface="+mn-ea"/>
                <a:cs typeface="+mn-cs"/>
              </a:defRPr>
            </a:lvl1pPr>
          </a:lstStyle>
          <a:p>
            <a:r>
              <a:rPr lang="pt-BR" dirty="0"/>
              <a:t>Clique para inserir o título da apresentação</a:t>
            </a:r>
          </a:p>
        </p:txBody>
      </p:sp>
    </p:spTree>
    <p:extLst>
      <p:ext uri="{BB962C8B-B14F-4D97-AF65-F5344CB8AC3E}">
        <p14:creationId xmlns:p14="http://schemas.microsoft.com/office/powerpoint/2010/main" val="10413272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833"/>
          <a:stretch/>
        </p:blipFill>
        <p:spPr>
          <a:xfrm>
            <a:off x="0" y="-1"/>
            <a:ext cx="9144000" cy="6908981"/>
          </a:xfrm>
          <a:prstGeom prst="rect">
            <a:avLst/>
          </a:prstGeom>
        </p:spPr>
      </p:pic>
      <p:sp>
        <p:nvSpPr>
          <p:cNvPr id="3" name="Título 2"/>
          <p:cNvSpPr>
            <a:spLocks noGrp="1"/>
          </p:cNvSpPr>
          <p:nvPr>
            <p:ph type="title" hasCustomPrompt="1"/>
          </p:nvPr>
        </p:nvSpPr>
        <p:spPr>
          <a:xfrm>
            <a:off x="0" y="2204864"/>
            <a:ext cx="6588224" cy="1143000"/>
          </a:xfrm>
        </p:spPr>
        <p:txBody>
          <a:bodyPr/>
          <a:lstStyle>
            <a:lvl1pPr>
              <a:defRPr lang="pt-BR" sz="2600" b="1" kern="1200" baseline="0" smtClean="0">
                <a:solidFill>
                  <a:schemeClr val="bg1"/>
                </a:solidFill>
                <a:latin typeface="Trebuchet MS" pitchFamily="34" charset="0"/>
                <a:ea typeface="+mn-ea"/>
                <a:cs typeface="+mn-cs"/>
              </a:defRPr>
            </a:lvl1pPr>
          </a:lstStyle>
          <a:p>
            <a:r>
              <a:rPr lang="pt-BR" dirty="0"/>
              <a:t>Clique para inserir o título da seção</a:t>
            </a:r>
          </a:p>
        </p:txBody>
      </p:sp>
      <p:sp>
        <p:nvSpPr>
          <p:cNvPr id="12" name="Espaço Reservado para Texto 11"/>
          <p:cNvSpPr>
            <a:spLocks noGrp="1"/>
          </p:cNvSpPr>
          <p:nvPr>
            <p:ph type="body" sz="quarter" idx="10" hasCustomPrompt="1"/>
          </p:nvPr>
        </p:nvSpPr>
        <p:spPr>
          <a:xfrm>
            <a:off x="8655817" y="404486"/>
            <a:ext cx="539552" cy="586516"/>
          </a:xfrm>
        </p:spPr>
        <p:txBody>
          <a:bodyPr>
            <a:normAutofit/>
          </a:bodyPr>
          <a:lstStyle>
            <a:lvl1pPr marL="0" indent="0">
              <a:buNone/>
              <a:defRPr sz="2800">
                <a:solidFill>
                  <a:schemeClr val="bg1"/>
                </a:solidFill>
              </a:defRPr>
            </a:lvl1pPr>
          </a:lstStyle>
          <a:p>
            <a:pPr lvl="0"/>
            <a:r>
              <a:rPr lang="pt-BR" dirty="0"/>
              <a:t>N</a:t>
            </a:r>
          </a:p>
        </p:txBody>
      </p:sp>
    </p:spTree>
    <p:extLst>
      <p:ext uri="{BB962C8B-B14F-4D97-AF65-F5344CB8AC3E}">
        <p14:creationId xmlns:p14="http://schemas.microsoft.com/office/powerpoint/2010/main" val="20435073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4_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FB2562-EE3F-49E7-9621-61ABFDD5167E}" type="datetimeFigureOut">
              <a:rPr lang="pt-BR" smtClean="0"/>
              <a:pPr/>
              <a:t>17/11/2019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4AA4CA-075B-47A8-98D1-F9E419A725C8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201326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5" Type="http://schemas.openxmlformats.org/officeDocument/2006/relationships/theme" Target="../theme/theme2.xml"/><Relationship Id="rId4" Type="http://schemas.openxmlformats.org/officeDocument/2006/relationships/slideLayout" Target="../slideLayouts/slideLayout14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theme" Target="../theme/theme3.xml"/><Relationship Id="rId5" Type="http://schemas.openxmlformats.org/officeDocument/2006/relationships/slideLayout" Target="../slideLayouts/slideLayout19.xml"/><Relationship Id="rId10" Type="http://schemas.openxmlformats.org/officeDocument/2006/relationships/slideLayout" Target="../slideLayouts/slideLayout24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7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5" Type="http://schemas.openxmlformats.org/officeDocument/2006/relationships/theme" Target="../theme/theme4.xml"/><Relationship Id="rId4" Type="http://schemas.openxmlformats.org/officeDocument/2006/relationships/slideLayout" Target="../slideLayouts/slideLayout2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FB2562-EE3F-49E7-9621-61ABFDD5167E}" type="datetimeFigureOut">
              <a:rPr lang="pt-BR" smtClean="0"/>
              <a:pPr/>
              <a:t>17/11/2019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4AA4CA-075B-47A8-98D1-F9E419A725C8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219313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47305B-AE1D-4B06-8A1D-BD1D6A23A2A1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17/11/2019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458004-CEB4-4A1C-9023-8B96B426E790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98327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3" r:id="rId2"/>
    <p:sldLayoutId id="2147483674" r:id="rId3"/>
    <p:sldLayoutId id="2147483675" r:id="rId4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auto"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FB2562-EE3F-49E7-9621-61ABFDD5167E}" type="datetimeFigureOut">
              <a:rPr lang="pt-BR" smtClean="0"/>
              <a:pPr/>
              <a:t>17/11/2019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4AA4CA-075B-47A8-98D1-F9E419A725C8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219313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  <p:sldLayoutId id="2147483678" r:id="rId2"/>
    <p:sldLayoutId id="2147483679" r:id="rId3"/>
    <p:sldLayoutId id="2147483680" r:id="rId4"/>
    <p:sldLayoutId id="2147483681" r:id="rId5"/>
    <p:sldLayoutId id="2147483682" r:id="rId6"/>
    <p:sldLayoutId id="2147483683" r:id="rId7"/>
    <p:sldLayoutId id="2147483684" r:id="rId8"/>
    <p:sldLayoutId id="2147483685" r:id="rId9"/>
    <p:sldLayoutId id="2147483686" r:id="rId10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47305B-AE1D-4B06-8A1D-BD1D6A23A2A1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17/11/2019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458004-CEB4-4A1C-9023-8B96B426E790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98327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19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gif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4.xml"/><Relationship Id="rId5" Type="http://schemas.openxmlformats.org/officeDocument/2006/relationships/image" Target="../media/image22.jpeg"/><Relationship Id="rId4" Type="http://schemas.openxmlformats.org/officeDocument/2006/relationships/image" Target="../media/image21.gi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23.gif"/></Relationships>
</file>

<file path=ppt/slides/_rels/slide18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image" Target="../media/image8.jpeg"/><Relationship Id="rId7" Type="http://schemas.openxmlformats.org/officeDocument/2006/relationships/diagramColors" Target="../diagrams/colors2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4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4" Type="http://schemas.openxmlformats.org/officeDocument/2006/relationships/diagramData" Target="../diagrams/data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4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4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4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4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7.xml"/><Relationship Id="rId7" Type="http://schemas.microsoft.com/office/2007/relationships/diagramDrawing" Target="../diagrams/drawing7.xml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4.xml"/><Relationship Id="rId6" Type="http://schemas.openxmlformats.org/officeDocument/2006/relationships/diagramColors" Target="../diagrams/colors7.xml"/><Relationship Id="rId5" Type="http://schemas.openxmlformats.org/officeDocument/2006/relationships/diagramQuickStyle" Target="../diagrams/quickStyle7.xml"/><Relationship Id="rId4" Type="http://schemas.openxmlformats.org/officeDocument/2006/relationships/diagramLayout" Target="../diagrams/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8.xml"/><Relationship Id="rId7" Type="http://schemas.microsoft.com/office/2007/relationships/diagramDrawing" Target="../diagrams/drawing8.xml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4.xml"/><Relationship Id="rId6" Type="http://schemas.openxmlformats.org/officeDocument/2006/relationships/diagramColors" Target="../diagrams/colors8.xml"/><Relationship Id="rId5" Type="http://schemas.openxmlformats.org/officeDocument/2006/relationships/diagramQuickStyle" Target="../diagrams/quickStyle8.xml"/><Relationship Id="rId4" Type="http://schemas.openxmlformats.org/officeDocument/2006/relationships/diagramLayout" Target="../diagrams/layout8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9.xml"/><Relationship Id="rId7" Type="http://schemas.microsoft.com/office/2007/relationships/diagramDrawing" Target="../diagrams/drawing9.xml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4.xml"/><Relationship Id="rId6" Type="http://schemas.openxmlformats.org/officeDocument/2006/relationships/diagramColors" Target="../diagrams/colors9.xml"/><Relationship Id="rId5" Type="http://schemas.openxmlformats.org/officeDocument/2006/relationships/diagramQuickStyle" Target="../diagrams/quickStyle9.xml"/><Relationship Id="rId4" Type="http://schemas.openxmlformats.org/officeDocument/2006/relationships/diagramLayout" Target="../diagrams/layout9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0.xml"/><Relationship Id="rId7" Type="http://schemas.microsoft.com/office/2007/relationships/diagramDrawing" Target="../diagrams/drawing10.xml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4.xml"/><Relationship Id="rId6" Type="http://schemas.openxmlformats.org/officeDocument/2006/relationships/diagramColors" Target="../diagrams/colors10.xml"/><Relationship Id="rId5" Type="http://schemas.openxmlformats.org/officeDocument/2006/relationships/diagramQuickStyle" Target="../diagrams/quickStyle10.xml"/><Relationship Id="rId4" Type="http://schemas.openxmlformats.org/officeDocument/2006/relationships/diagramLayout" Target="../diagrams/layout10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1.xml"/><Relationship Id="rId7" Type="http://schemas.microsoft.com/office/2007/relationships/diagramDrawing" Target="../diagrams/drawing11.xml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4.xml"/><Relationship Id="rId6" Type="http://schemas.openxmlformats.org/officeDocument/2006/relationships/diagramColors" Target="../diagrams/colors11.xml"/><Relationship Id="rId5" Type="http://schemas.openxmlformats.org/officeDocument/2006/relationships/diagramQuickStyle" Target="../diagrams/quickStyle11.xml"/><Relationship Id="rId4" Type="http://schemas.openxmlformats.org/officeDocument/2006/relationships/diagramLayout" Target="../diagrams/layout1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emf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4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2.xml"/><Relationship Id="rId7" Type="http://schemas.microsoft.com/office/2007/relationships/diagramDrawing" Target="../diagrams/drawing12.xml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4.xml"/><Relationship Id="rId6" Type="http://schemas.openxmlformats.org/officeDocument/2006/relationships/diagramColors" Target="../diagrams/colors12.xml"/><Relationship Id="rId5" Type="http://schemas.openxmlformats.org/officeDocument/2006/relationships/diagramQuickStyle" Target="../diagrams/quickStyle12.xml"/><Relationship Id="rId4" Type="http://schemas.openxmlformats.org/officeDocument/2006/relationships/diagramLayout" Target="../diagrams/layout1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4.xml"/><Relationship Id="rId5" Type="http://schemas.openxmlformats.org/officeDocument/2006/relationships/hyperlink" Target="https://repositorio.enap.gov.br/bitstream/1/4190/1/Jean%20Mafra%20dos%20Reis.pdf" TargetMode="External"/><Relationship Id="rId4" Type="http://schemas.openxmlformats.org/officeDocument/2006/relationships/image" Target="../media/image26.wmf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27.wmf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28.png"/></Relationships>
</file>

<file path=ppt/slides/_rels/slide34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3.xml"/><Relationship Id="rId3" Type="http://schemas.openxmlformats.org/officeDocument/2006/relationships/image" Target="../media/image8.jpeg"/><Relationship Id="rId7" Type="http://schemas.openxmlformats.org/officeDocument/2006/relationships/diagramColors" Target="../diagrams/colors13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4.xml"/><Relationship Id="rId6" Type="http://schemas.openxmlformats.org/officeDocument/2006/relationships/diagramQuickStyle" Target="../diagrams/quickStyle13.xml"/><Relationship Id="rId5" Type="http://schemas.openxmlformats.org/officeDocument/2006/relationships/diagramLayout" Target="../diagrams/layout13.xml"/><Relationship Id="rId4" Type="http://schemas.openxmlformats.org/officeDocument/2006/relationships/diagramData" Target="../diagrams/data13.xml"/></Relationships>
</file>

<file path=ppt/slides/_rels/slide35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4.xml"/><Relationship Id="rId3" Type="http://schemas.openxmlformats.org/officeDocument/2006/relationships/image" Target="../media/image8.jpeg"/><Relationship Id="rId7" Type="http://schemas.openxmlformats.org/officeDocument/2006/relationships/diagramColors" Target="../diagrams/colors14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4.xml"/><Relationship Id="rId6" Type="http://schemas.openxmlformats.org/officeDocument/2006/relationships/diagramQuickStyle" Target="../diagrams/quickStyle14.xml"/><Relationship Id="rId5" Type="http://schemas.openxmlformats.org/officeDocument/2006/relationships/diagramLayout" Target="../diagrams/layout14.xml"/><Relationship Id="rId4" Type="http://schemas.openxmlformats.org/officeDocument/2006/relationships/diagramData" Target="../diagrams/data14.xml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diagramData" Target="../diagrams/data15.xml"/><Relationship Id="rId7" Type="http://schemas.microsoft.com/office/2007/relationships/diagramDrawing" Target="../diagrams/drawing15.xml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4.xml"/><Relationship Id="rId6" Type="http://schemas.openxmlformats.org/officeDocument/2006/relationships/diagramColors" Target="../diagrams/colors15.xml"/><Relationship Id="rId5" Type="http://schemas.openxmlformats.org/officeDocument/2006/relationships/diagramQuickStyle" Target="../diagrams/quickStyle15.xml"/><Relationship Id="rId4" Type="http://schemas.openxmlformats.org/officeDocument/2006/relationships/diagramLayout" Target="../diagrams/layout15.xml"/><Relationship Id="rId9" Type="http://schemas.openxmlformats.org/officeDocument/2006/relationships/image" Target="../media/image30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6.xml"/><Relationship Id="rId7" Type="http://schemas.microsoft.com/office/2007/relationships/diagramDrawing" Target="../diagrams/drawing16.xml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4.xml"/><Relationship Id="rId6" Type="http://schemas.openxmlformats.org/officeDocument/2006/relationships/diagramColors" Target="../diagrams/colors16.xml"/><Relationship Id="rId5" Type="http://schemas.openxmlformats.org/officeDocument/2006/relationships/diagramQuickStyle" Target="../diagrams/quickStyle16.xml"/><Relationship Id="rId4" Type="http://schemas.openxmlformats.org/officeDocument/2006/relationships/diagramLayout" Target="../diagrams/layout16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4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9"/>
          <p:cNvSpPr>
            <a:spLocks noChangeArrowheads="1"/>
          </p:cNvSpPr>
          <p:nvPr/>
        </p:nvSpPr>
        <p:spPr bwMode="auto">
          <a:xfrm>
            <a:off x="307975" y="948497"/>
            <a:ext cx="8656513" cy="14003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ts val="1200"/>
              </a:spcBef>
              <a:spcAft>
                <a:spcPts val="1800"/>
              </a:spcAft>
            </a:pPr>
            <a:r>
              <a:rPr lang="pt-BR" sz="3000" b="1" dirty="0">
                <a:solidFill>
                  <a:schemeClr val="bg1"/>
                </a:solidFill>
                <a:latin typeface="Trebuchet MS" pitchFamily="34" charset="0"/>
              </a:rPr>
              <a:t>Sistema  de  Custos  Operacionais  Ferroviários</a:t>
            </a:r>
          </a:p>
          <a:p>
            <a:pPr algn="ctr">
              <a:spcBef>
                <a:spcPts val="1200"/>
              </a:spcBef>
              <a:spcAft>
                <a:spcPts val="1800"/>
              </a:spcAft>
            </a:pPr>
            <a:r>
              <a:rPr lang="pt-BR" sz="3000" b="1" dirty="0">
                <a:solidFill>
                  <a:schemeClr val="bg1"/>
                </a:solidFill>
                <a:latin typeface="Trebuchet MS" pitchFamily="34" charset="0"/>
              </a:rPr>
              <a:t>S  I  C  O  F </a:t>
            </a:r>
          </a:p>
        </p:txBody>
      </p:sp>
      <p:sp>
        <p:nvSpPr>
          <p:cNvPr id="2" name="AutoShape 2" descr="data:image/jpeg;base64,/9j/4AAQSkZJRgABAQAAAQABAAD/2wCEAAkGBxQTEhUUExQWFRUXFhYXGBgYFxcXHxcZFxkYFhcYFxgYHCggGBolHBoZITEhJSkrLi4uFx8zODMsNygtLisBCgoKDg0OGhAQGi0kHyQsLCwsLDQsLCwsLCwsLCwsLCwsLCwsLCwsNCwsLCwsLCwsLCwsLCwsLCwsLCwsLCwsLP/AABEIAMIBAwMBIgACEQEDEQH/xAAcAAABBQEBAQAAAAAAAAAAAAAEAAIDBQYBBwj/xABBEAABAgQEBAQDBgMHBAMBAAABAhEAAxIhBDFBUQUiYXEGE4GRMqGxFCNCwdHwUnLhBxVigpKi8TNDY8IWJLI0/8QAGgEAAwEBAQEAAAAAAAAAAAAAAQIDAAQFBv/EADIRAAICAAQEBAMIAwEAAAAAAAABAhEDEiExBBNBUWFxkfAiMoEFQlKSobHR4XLS8RT/2gAMAwEAAhEDEQA/APRvN6w3zohMlQzEcaPYUUebnYpqIiaJSI5TDpisY0JokAjpEawETR2mJGhNGsxHTCaJKYTRrMR0wqYkphUxrMR0x0CJKYcgQGwohpjlMEKTDKYyZmiKmO0RK0PRLjOQUgeiHCVBgkRIEQjxB1hgXlCOeTB4QIbQIXmByARlQwy4PVLhhQ0MpgcAIyjtDSmLEKEDzrmGU2wOKQLTCaJgiJJeHJN4LkkKlYKExIMMo/hMXmGlJSLCJlJiEuJ7IssHuzN+SYaqURF1Mw42gUyA8UjjWB4VFdTHIthhEwoPOQOUwkwNNw40tBNMMWiOaMqKSVgflREUwYZZhipEWUyLiDNHWicSjEiJPR4zmKotglMKmDTIGzQxUqNnQcjBqYVMTJRHfLjZgZSCmFTBJlCOCVGzByMy3jTiEyTLQZcxMsqWxUqnJntUD9IqP70nCUFJxcsqtmtF+nOkCF/bBaVIH/kUf9o/WMXxFX/1k+kcHFKblcZtHo8LOMIU4J+aPZuHqUqUhS2qKUktuRfUwQUAByQB1jPcOxi5cmU4LJlSja4UkpD2OSh03ETSuKInLZRCUAFWe38T3G+Wjbx1rEpJN6nC46t0XOHmoW9Jdtf03ggWjPjj6VKEuStIAYFZoN9EhIIB7i20XychGjLMZ6DiuGlRhEQqYcXMzhJhrw9oTQQWMeOGH0x2mNYBSVDWCPKSYHAjrmFkr2KRnS1CSgBrQ8iBfNMPROibiyimiYKaH+dA6p0RKmQFht7heIkEzJsRPEBVD0zIdQpaAWJZK5jsReYYUDIHOgh47HUw4GJ2EjMNeJ3EcjZjZR8qXEwliBwpod5hhHYyokWgRGqXHDMMZbifjWTLTMpVUtJACcs219YDllWoast+M4Z5SyksoJJSQaWIyJLFg9/1jIeH/EK5il+ZNCEoIKgQHUCSClNRLF2sMgbdK3F+LTNrMxCZku1KMnINuuf1EZXF40FdaJaUMpwAzJc5CpQNr562tpKeLqmmCj2xWLQAFFQAUHD662EZXiHiabPmKlYNSEIQWXPWmp1aolIJALaqVbRjGHnKnfZgpU1SnfMCkCklrXBZwRlY5tEeDlzJUtC5fwM42veGljSapaGhBXqO8TTcRMWJWJneZQeUlKEs+vIACIreLqaUlLgsQPl8u0WnHUTFSkzllCgUhRUkEBGboU+oaKXgxlzZeIK/iSlJT1ICn7n9jUFbbWpVJLY0+I40paRKlBX3YBKyQoAAU5EOzsGB6WFoq08TNJSFfEbsGLOFOFekRY7h03Dy/NWZYRNVMSmgqCme4XUkJybIl/SBzgZkyUMSEq8kEJrFBHKGZgQchAac1oyeSjX+EaEUrWRQi6sjcWCyCScyPhA0zj0eRMC0hSS4IcG4t6x5v4Iwcuoq+0J8qxAVSmoNcEHK9tco9Fl42UbJmSz2Wk/Qx04M7j5EMaDiydo40OF8o60XsiMaFTD2hNGswxoTQ9o5Gsw1oTQ9o5Gs1jSI40SUw4SjGzBpshCYd5YgpEkaxOJQ6RN4qRaOEV6JQidCREhReGmA52PGFCpEKOeZChbH0Gw6mHNCYwLFOJhxaGhEIpjGOCFWN47QTAmMwYmJKS/cGC0Yz3jLjqpICZc0JKndg5SGzuD7/wCKPPOLJBkzpigahNIDuFTDdlWFs0u1re+p4r4bpmkqmADmKlqBSHKVHMhgwSm9/k8YDieJP3yQozAmYAhWTlTspsxv0JF45ZZruRSNM7wjiCSsicCU3cJVS1vi7XB/yxWT0lS1FJUoAskgfhe1W1vmYhXJUFKOVBCXOv4SzlybHJ7RJwvFATUhfw1Jquscrv8AgIPW14mxq1LVc8UsVDlDMK2B6BwwN3HWB5PG50m0oBcs2MtTsGbJyLEvb5RH8agGzIFuZRLsSfxKMavCeA1zKmmS6HISfiKgCQDmwfZzBjCnuZRoynFuL4nE0S5oEqSDlLFTM5cpBdV9oCRgjLLhaVB2dBLMf4tj0MeicY8A4ikTJKUUpSnkZjYAEqLm5zPeMjiZXlKCVhKtVISS8tVwynDBTMWDhiPR9BjSeIfEeEnYRMkVCZKckGQWS7cyjWQzgZRlFcVP2d6JfYps73sCGD3aHYPg4KyRMWhKnZTtVd6VD+HRi+UH8X4TKRKAWpQOqUppI/xCxlrH8pEDIlpTDmb1sFk4arCBZCAFKJQgKRSpjStwpVSFAgMNi+sAqwCbEopcZOC3YjSJ5qVTcP5UtQmJl/AGQlQCl1EKu6uYkub3gfA4UorE1KkaX5Tkcn9IGelV/Tr+46jb1/oIwyVy7ypkyX/ItSfoRF/w/wAZ8Qkt94J6f4ZiXP8AqDK+Ziv4h4ZEpNdWKSQxKVTJRF2KeUF6S41djvFXj/DeICUqlKUomqsVgBJSWBTUQ4N+sNzUupJqL3R6t4c/tGkz5iJM6WqRNWWTepClaAKsQTo41F420fO/D8CZmEJUTWmYlINyoLKplJBzsUtHq/AfFsxciX50umcEjzLi7WqGYFXKW6mLR4hL5jnxMBfdNk0JoqMVx5LJEvmUcwQbDW+UPwPGElgpQJKqQ2+0UWNDuT5TWpcywNnh9AiGOAwzXiFSS6EhtCC4jKoa8bKPmHzp9KVKOgJ9ozfCvExXNYkEMXOQDZn0DwvFPiGVJSqUpTLKRoD8RbexZy/SMLK4l5alMHa+aQCDuAbjWOLHxFF0OmeypmgwigR5EnxDiDRRNahTs7Be4u0WuD8eTRMAny+VmNLaapL/AChY8RENnojCFFEnxRhD/wBxu6V/pCi/Mh3MZZHjbEB1GmnO6bJDnUMfc6RMnxzPAuiWfQh/91o8wn8QXWkGwfJ7E5gKANmjQ4Oe4ulJ9/eOdYjBRuU+PSx+6D9FH10gnC+O0FqpZGTsoEAXchxdrfOMAVoG2we0dRbMMX6++rw3MZj2bDcRRMBKFBQGbF8wCPkYaueA/v8ASPK+G8XXIXWhgaSk2cNo7Fi2cF//ACCcsc0wuNgLix0H7cbRTnRS2BTNH4q4PLnhUwLWFFAsFcrX03UARtq0eeYrhspKuU/FLqUNHSpKh/pY31izw/ElpC01WqqI6EMD9MukVmOU1LbTEMz2WmzGIzxc7VIeK1M1jHZ+vMxdiCbwHLQQ5PXOLBEukEXbIvl6nb9OkQonSyrndKHuUgEtlYa9o0RzaeFMKlITM8spUtALqIVyn+G1gbGNXM45IlMFTEpUGdISVEja1kFt4psLMS5ZwEpSACztSGsCRk0ZuZTUaiHcv8Tuej5wmLi5Ko6+F4dYzeZ7dj2DhEwrAVKKTLULc7vmDuPaMl/ar4eCZCZ6ZaUhCgFsX5SWPwgHr73heAsZTWlxRY2fMu5Du2kaLxbjUfYpwWCpNCnAZwADe8PhzzJMhiwyTcex41wjHBKSlwzvcsBuxbW0WuIl+ckpCntyHQHOzi4Nh84pVYZM00SgukgXXS4ZiSQkswI9o0/G8MnBJkywbiTLUXuC7isOXCSQCBFebSpiKFvQxMxYoIyuztcHc9y4P/EF8C4cZixW5QgmySAbj8IPLtsIJx86UZygUAAlioWd7vbq0OwfEAhLcwluwIUAXNrE3A6iDJpq0BaGln4KUuWspmzCEJWGqTmAXChS42bvAfDfG0nDyUo8orWAXJISS5JF6C5YiJ1zULw6qLJSgkUlnYEAOM0j5veMwjgfmSyrzQHTMUQoWASAAl8yXu/y3hSWhSKtWH4fi4XVOCEoSqfLmFCTYUzCc2uTcksLklo1srxxgZtloKX1UlKh8ub2EeecGBVISGd9uiiRlnEuG4FOUnnSpAKVEVpZglnNxUkX1B1jNauw9j0Xi04KlVYaYmagAOgG6A7klBuLnUCKCSqlYWQCoXBYGlmuP4TfMbRXeB+DzVS14hCyFJVSlJ1sCejEFm1cxdlKQlSgkJIetBd0K23pOYPpmI5ObCU5Qi9VuaWE4q2tzW8F8TVIUJygKUk15O2gfNUVi/FCjWZV0l0gk6ZONj7xQY2SFpZSR+9gQTFZSq5SyAFWAJ9XquNc94u8aeVKyWRGjl8QmAg1KfQ3P10gidx/EB3WCDq5BDbEZfnGdw+LZVyO1ve0Q4/FWIchJ+Y/f0icZzjszOKGcVxc2fMImJQbhIUyiSHyK3u75RFISErLssEBNjkP3nEeHUCC4JSTmbdg+mkEoCSmpiwYXLuDVkdv0gSk5bgSHzQiwUvU2Z7AW+ED5xNJUlJLBLU2IN/3bT9YDQvmc5By9gwsGZol+0FnDs9yLvbL97wNQ5B6yFGoFDG9yt+uRH0hQAMSkWAt0IHsGhQlC5WAY7DpmJSsKIpFiXIVdi75X1ETcNmXpURbYgm+Rvpd4LwnOkC4uEsSGuCxfV8+7wTh8OlSyCi7qALN+Igi3URRTa0Fuzgl35mIdnb2N4JnoCRUXt1I9W2hT0slSrln9hvsL/KIsZKKi7EU1I2/PYmDLF7GSCsOkFi6TrYv6EO59oZi5lAZOWgvle3bMekMkYNl06pIubn1tZwDnDeKpKjSkOXSA+aiSw6jLLrC5raDR2VKAkJNVyV3u5CWd7t+I5Q1iqi/QdQ4v6NbqYvPFmEEoSJYDBMtYy2oF2yJf3igkzXUCbtkMrF2La/ttYe6Y8o5XXkVJTm2VSglgeZTBvq/pAWJ4apEmXOLMtS0gNlQzkXZqioekaSXwta50uWj4iokd5i6fcJHpVBv9qk5KZsvCyh93hZQlqLZrVzr7kBjbUmLRetgB8Bi0qlAy11mWmXLmEAjRkljdmFL5OkxzEYcLvr2/reMvgsX9nnBQJZKgFAfiQ90l3DH10OYi7keJJBJUuVNll85akqSAdaVNS3R4eUE9Gi2Hiyg80HXkbPg6USZYQUqJzcNd4B8ecdlypQkgKC5rVBYylg3y3ZveKjiPi1CApOGllZuEzJinH8yEAAn1bsYzHG+M+cozZwHmEB2cVEBgelgIKVCNtu2S8JlqXOlSEfFPUiXZ7JWQFfvYGNP45xSZ/GTJSHRLMmQRpShioWINlKUNIC/scw3mcQ+0TPgw8qbOJO4FAv/AJif8sZ/BcUP2szVA+ZNnKWstZIUrzFMTmSbdADAa1sNhOK4NiJq1LSgUqUSPvJSeUnlcVuLb3hS+DY5LpCQU3Avh1PoDdX5iK7xFw6XKxeKpVZExSgyXIQtTpILgKsoPlY65RnFIYsRq3tEsuL0kvyv/YZShWz9f6NlN+1SyUmStCLJAABFJpTcocA2q2gTF4khiisgSlVAHlF1oe+SrO2sUmCnFCVFKygtaklLna0XfCMZi5wdKjN5mpKfMb/MoE5Hd4zco6yr9v5/ceNPRX79Cw8MzgmUkM5IYAgXNbgF7MesaPGcQkTZQlpcKQukIKaSksmt6SUkMG1B6PFRPwE9ArVJWCzjlIFr6QNhyfM61q/MQvPi4ScXd+hpqmk+htPBA/8ArzWFvtCv/wAJhvjXBpV9nVdKqyCpJKSwD3bOKpIIwhKbPiyQ1v8AtBwOynHpE6ZM+dLcqrTLdTk5CliA+uTDVo8Ph+Gk+J56lpbtfSj0JO/hoAViVmUWPMCQGsTs5Lh/3aKnEoUQyz8XKbuxzcH0gLG8SmS51sgbaZuS3dos8POmzgFF3TmwRruF8rd/0f2mmtTzMSlJ0OweAURzk6Uk5i2o2yz2hmPl0htr3+T9MzFulIpL8uZtbTO37vFZxKWUlxdBAINzck2ft9YSMrZOyFUlRa9mcgCwaLGSpkguEi7uLG5+V2iinTlAosC409cxe3eLhP3aUkuQUm1IcOpQe5yJEO0GrEQ3KpabhWu4Zja2fziQrQEcuYNxpYaMXe/q8CplCol3LAhyC7/UQsWtSQwAAPUXfZvS8BqzWCqSnVLHNnAzhQaiQpsj/p/rHIGZB+EPwcgy0qCmYrGZ2ul+ot3GVjB2IBRcZuV22BrOmofVnpGhgackqlAGoMUm+dwkewc3MGOpKWDuQJYAGqiXN7aNffrHPZzWPVhwQkqcOqlVjdShSDsxCi5iWdKSytlc5LZU1BSW3c/SBJ+JUlRlUkpCU0kMygrNQOhOYggEssDIMQchzun0fljO0NsR42bXNYWL1q1splMN7Uj1gLGTCldcs1EKcUlNiLgozcjVe/uXpWnzQnIWJLsSPiJPU2t09IFxXMVXpKb03HKcimzBOvZIzcQYhjdgeIxUxSQqYtc5ZmTLrUZhZpdrk2d47wmWtSipmUDfPIfhzz0B31gdCeSnzHdRLkKuD5ZbLPkPyiw4IUJmpEyYEy/xKCFKO+WbkxaU490dr4DifwP0L7wmkoxeIxk0nyMJhxMp0M1aTSkblgbblMeV8T4hPmzVzFqLrWpZdQHxEqNiesel+JsdIVgvsmEml1zhNnzFpKTMpSAkWG6Uf6Y8+PCky1pKlIVzA0qqZbEFiBdj+cdWFOLSViz4XGgrlBpeQR4vw/3eCnosZuHFYBsZkohKjnmXHtFAMavVjl8vWN/iOJBctAmYTDFMtwhJVMFAUXISARsNIj4evArrM7D4SWEgWSqYpSiSzJBWL++cdclCUrTOKHMhGnH9V38zDL4gvRh2/wCYGJJLlyesavjuBlzSn7Nh0yUpcOFgleTFQdgf1gLh3htcyYlJWiWFFitahSncqIJjmliYadZkdq4XHat4cvQ1/heV9l4FxDEZKxCk4VGnLkv5LX/ojDcDmq81KAoUrLEAlr7vHpPjjDpRw/BYLDTUTxKK1zVIa6zkpicjWvUxlPDfAV+chaihCUqBNTOdOVId4XmQ7o3/AJsb8D9GVeI4qFS5awB5tgoMDZKUpQQ4f8I1iBWKKkMUIyWX8tNyWcu2dheNpiP7LJolKmSJ0nEhHxeWbggOxScvc+kZLB4NSnBtSVPa+WXyhrSVpk3F3lr6FXw2RWFA0n8TKUU5AuQxGkQTZpTZJYO/KTn0LwX9nIRUAcwn0XUGvnkPcRzF4WhSkAuUlnNgc8oCaY88Jx0Fh5sw0c6y+hWb36mLmZjjLdXLUXLHc3sIiwYNBSoBKilpRQBdQ+IEu4LZbwDicOo0S0pWSl1O1+fN/UC56wjSk6C41G7LFPiWeUeQlKCDMVNBYu5BB1y1ZvWCeEY+YtSU0JWszB8QCRLCXc2Lg320OcScJ4AB97OIIAZIBN9r/KLkYsJslKaXuwD5fPMD1iUuXC1GO4Fjzi7suOHYGSQVTpMpRSSkVAqIKSXIV+IElxptFZxXiEsTjLlgJFLMEgMdBa2h1/rbS8QCM9HPUn66QFiECsIUkEKJDkG219Nn3hJzzO+hOVtAeGWHOoLAJBZgxelhdycztEmLBCRSSLKcHmJDG/8AQk69RHJHC1ypqq0ky1XCsxra3X6ekQ4WaoTKSCpT2ISbJYXL6wtak9UDyEhQLJBNxd0u992LdPlD5gJSglTBIIuDcVKJAfNiSev1sJ2ESTUEgu5fQlj8Qyd3v1irxkmYCKUpCUuC73FzkGb30tDJms7h02BF6QRc7KOnqT/ljuIkpLLAdxTS7OogEB9C99MtGgLCrWUgr5XckAlyrmakNnYD0MJeEKhzEoSWFGpzcgk2cWa/eHYzfcqxPXrn/Oof+0ci0Vw5LmlaqXLWNwDY+ovCg/CA1XFB90pmslQOl0qUzfL5QL/elSQpOaU0pe33i/iVn+FL33VDTiAqTMJzJJPQkXbOzufWKyVOUmWWTdzSTuSA/olCnfo+8cq1ZDqH4idZCUljSW60KIAvmALe0HcDxFSabcyn2BCCkEndIquNbRRqxBEuSQVKBBLsefmYEPkM2gyXifLlkWCi+pDXLDsVgHfl6w8ol1V2wrGy6Z0wkhSlKYElrOEhxuCATfaK/HLY2AU6SNckBqif4QxI3IfQCLQYhAUliBURYG2QsbWzSNuUi94oeJ4gKWogsoEEdAeU+hHs/SNFDVTsg8xgkkH2J02hyF67+n1iTDkUUBsi7dvca+0S4LC+YunIAElXZg5bLOITw0tD63gftCfEZnKNJdSJMV2LngLIUSBZiCARa7OI0isUuRJUkTiiWOYoCRd733LkZ7xjOIrQiYUshabaEso5hxkfWL8JFKd+BD7WxZzwKpVfRvx6Uv8AoNi8UUzOVSqbM5Z0jqGiKeUiYoBJYFvi/pEmIImKIDJSCHIAHQWzJ/WLqbweS6ysF0AGYalBqmYfzHbO4jsnjxhuePw/AYuMm1Sru/P+CxlZQ4EaQGeHBJU65goSFr+9XZJdjnsDbtBUjAkGkKUVU1EFbsm7G/ZXtHkuF7M+wjjPTMkvr77MdLWzdheJEG4IziAB1SQkJU81AIUlwRc0l8nIA9Y9V8KyuF46SmbIlS8hUi4VLP8ACpINu+R0h4cO5xuzj4r7Uhw+JklFsl/sqV9xNP8A5f8A0TGW4/gJOG4hPpSny2VNCTklRl1jtzj5xv8AFY3CcOlEmiUFK5UA80xZsAlJLqUbCPEOKeJk4mZOXNJSZjmnmFvwipItkw/lG8dag44aifOTmsfiXibJuzs4oSFql/8AUUAoBuVKEpBKnyJJBbPMWjMzZi5xrSlySkWCbm7WAYm+u0XvDsAUyfjBrfUFisb1M7P3vaC8DwtSeRBW1QYMAMua4WaNLXvtFMNU22DHxk4xjBvy8ehVYfDKAeYCCxVQpNswT8SWBcDZmi74Ky1kFIJ6CzAWqsxUz+0XuDwNCSAA5F0kvY5jZomoSm4YF89v2+USniXscbTbzMbP4cFSy6gCd8xa37DRnjwwSzSJhJLEFRJHKQ7t1A9hF1MmAlgoObspv23WJRhkL+JCF6XF9NdIVSC4qWxAE2uACzW/IRNKU4btf5N0hypVRAMo2Fi7v2I/ftBx4eRzIDMLh9WF+0ZIyi0wCRxMyyZa0koJzy1+sWasPJWmqXmDmCx7ERHyF0rFXyPcbiKfFyVy11ylMOmuht+UMomS01DMXhSbBgeoYnXSApuGYOrYuO+40iaTxgK5ZoYv8Q+vS8N4khLfEejxnGhJQW6ApUpAUDsCX6saW6v9YjWZa3BCSWS4+G7ByFDq50yih4lxGlSglwTnFV/eZrd3H65w0cNvUlqbOsHRvf8ASFEeD8USEoCVSaiHvUdyd/SOQMniw34jp80FCyBeuk5AO1SSfcj06QOmaBKSkml5jl0kk1JICc3AakltE9RDFI/6wGSUqqZ2KpYKCzaMr3B0h/2cKCA6XVSEg7DlmKvmW5R0QTtEktTKLbBsaupSKSaSgKAIcgKKphKgMwAoX200jmMcKVVcBwxLGwDNuIKBQmXOng5vLSHN0oI+EaAlKUncBcZ/FTlqnrJc8ykjte49PoI6FGylJ6GgwExCyCDV8LJYkg1N3N3PpAuLnJExVrlIYNnrfq/1aG4FHMSSeoGpzuGytpBy0gsVsohqQxBSkAFiR6dw8TejK/KlRBwxVIUGlmzupIVbmIYEszD6xJwjFKJnFYTzUpSECkMlQVYZsaRCwclILaXfoOazC7XMV/FjLlPdi9g5/MP7wsoW7S1O/g8eEE44jdfoH8dWCgtcCqYegQzD3+kZY4RTOUqJBawzmzMg/S0FHizAuSxGuo7HOCJHiGXao5EkOk5l727n3hkpwXynfm4fGd8xfXTz38dfUZK4emUqv4k4cOrP7yezgdnIEESMGp5cpbkgnFYk7m5SFH95xLL47IDOpJZfmMUrNSnJdW9y/cCHr8SSD5tx98GWyV3DMwOg7dYm3N7xfp78WdCjgR2nGv8AJe+iXlfciwnDps5EoEEKx2Irc6SZZFzskWgxIpTjsQuoIVMTh5agH5ULAWUuRowz/HCl+NUIWhaSykIMtDSrJQSCQEkNmBp9YFm+LZapSpBrVKUsrKKAxUpVZO91AH0EMm/wP099kRnl25sPzeD7Lu2/qWfDMZh5ivuvPqQCvmRLYBHM5JmAWZ487kTShTyyoH8JBIIGl06xueE4iTMTOEuWtKlSlSgkJb/qcpUTkAEFXV2sWjNzOH0KKWAuR8QIcXIfVgQ/eLcNBQT317nmfaGNLEmrlddS4m4VM4yFpJq5lFaqgQpQRSgrepVCgWb+KLQcMlqBM5MytZIcy1ELcM4MtgnRgm/aIcBhhKkhRmpVbJaLB9Eqvm2w/OLDhuFqIWVnQhCScwpqTUWbMeoijaRwuRFhcFZkciUsHSpQqyHMFDNvzBvFuiUQRSoENkC7dS8EKcmogO93ze5hwmlxYFrmwuNnJ7RyTk5CK3qSCbo1zncuNRbIwNOmMbjYbu/a+nziafPBpBT7FiD3ygabKdmNTMxLAA3ybXT3gUUmmtitMlZmMxppKiAkHIiwOY3Z70mLaUQ1zvbvrAeOxpksCCLFgKiDYlsmD/nD8FMrKXFyCWOos5cZt+cZpk0qYejGMWBvsR655wXImhSSkqItvk+T9O8CiQ5ZSSCl+bS//AjiElILly5bR+763htS2ofhsDSTd2tow0P76xyfgqhyhlG99Xc/nDZE4ljkcu+Tu+cELUQxAb1y0NmzaG8jKqMbxjAKlu+YzGbOHiol4tQs9hobg9wdXj0qcnzPiSO1tMiTvYRlvEHhuxWks+fUt8toomJJPoZTHiWohklLhlElx3G3aAsRwUgFSOdIzLjLch7ekcmTVBgsMRvCl4gjIkPpeKK1sR6leVwolmAubwocBvwWMwAqIVLqULEuCUqLAEMVFVntTeIuH4QLWuaXAQilBIdmKpaRsDb/AG9TFgjDpVMWoim1JL0uAUjLcKBJI3fWI5s0S5dKSCmzpuwYMxGRL3e8ckUXSSAOKS6UoTLSGBSiksKkZzLZByX3LmKbH8MPnqpBCcySCAFKqJAexOUXsrFVKckPnYfpHMXxSWiylAryYCo57DOKRtdDblf5SwAr8X4hZiAEhiWOkTgD4rm41zDHMnMZRAibNX8CKBlVMLnayR+ZiTB8LE5RHNiVCxpYIB0STZL7JuToIzirHrTUGnYmtwkqKjb7q5G/PkIHxnClCUoqolsHu61m+p02sNY0v90T6AEpQkqZpYrT3FZAKiOjDrE3DeCYtQMyUJaK7KIYFTHJRo5mvYl84oovyFuKPK5ybnvrchtDEQlb5DOPX18KxSlGpUmYSWehBBI0PKB75nvCweFnqZPk4UBIOaJabDlLlK3YHbURUndnk+FwqVEArAd86vQZZvHZWECqWu+xfs3X9Y9BxEqTLmhS5OGcKqT5SSHU4UKQDz3Go3bMvJjPNmmshMlGhCUpUXsAGFntuYSWIkPHDb3MgPDiQEFUwhSkuZQBK0nZsvW0I8MMpSFoSoh0m4cu+RAv8o1smWmQHKShKrhRHMpydVBn7+0Trm4SYhYoWFkvWmYQoAf4agC4ztv0IFy6hdLYrOHcLmJFfOhCiAUhN6mBv0vsIPX5q2FQF8lp0IfIjW/ygaXISDyFa0sxqIcsRqC3s+UWuHlAgXABD3OZzP1ESlOmI27G4Xh3KoqUDdVyhi5Z7O5zJv8AnE3CsKEqKSoBLEuXLub2FyYKktMSGIs7PcnJ2OvuImmICEuaSAzFjd2Po28Tu0FR7kEtIZns5d7gM7EDSCET9BSdNLdnzfaBhbSq1rN2NoaFjIWNyRoYw47FoA0z9e4/KBVKS1rPrd2O3sPaGTMVfmDUjNxmdLDKGBZLuGzDHsdGjUI3qNXgXD1kkAAC4GWViM7wdgjQQkgulNtgOnyfvAS7Jd2dsrmz2L5f0icqUwYu9s9yAS8B29A7ssVYhTC4p6NYX/d4fLILbA99/RmivlyweU8yb23sfQ59IscHKCQALjbNgL30yg5Sg2Tyt3LdNiYNK3A15gHHq4Py94HS5cNZjlez/u3eOy2BIFxdutr9rERgMJlq5GUWNg4ZiwiDFliQm4b4fT5m3ygDEYfmYqYZ+z6HIxYSnoc52Y5g21EFMVPoZPjXBUz3UgX03fbqGDxlv7rUhRCi7B+o7gx6lPwyVEHK2ba3Vp1MZ/iuCIBJAfS3TTpFFI0oJmEOHe/5Qo0o4aTcD96wofMJkD5uNly6iSwOpLE75767xW4niRncsqWpYsHPKm3XM32iGTIw6FCoqnzNk/eKtfIWHyi2ThsZMQVply5EtN6FuFzAOpACRpe/yMIr6L1KVFblb9hOU6clAZ/Ll8tvTmMOloKUVYaQ4uPMmApFg70tUoad4Lw3CJ0xK1GlJA5SwNR2cmG8M4RiVEVooQ4dRHySxuq2WmsUWG/vCvEXQ5J4ZNnKQKlEFKlFapJSgU1FwA7JAADk79BF2jgKkBiqYlJDgJUC5diSlAICRm53ifGcCX/2EqLB1DzHGhSAx+Ld2GTRF9inS0OZi0CzgLLPtYw9UJmsOTwCcCFfa1BRtWUzFC+Y8x+XTPO2cCIw+OllYTMCgkvyrDk70rA+T5RFN4jMSh/tC6SNVOPV8ssoq5vGZ00FEp1A5rIZNtQB8X07Qrkkh4xbCsRxzEpvMmhA3qT8gkM/aIl8RxGJsFKCSzqWAKtjQGHqfSAvsQTMSVHzZpBLZkAagfhA3+cGHBrWlpwVQX5Umh88yzkZWDZRNtsoqiBylS0KWmTXPm/iUlJmU6XItnoPlFhK4nT5alpUXUpPMnIgtSXsGI6GzxYq4kEpSEyUJYJBawVTYE0pGjjXOBvtcolajKoJZ+c82js1KgA1yDlvGVLUnOTO4njIqBUAQCaQSoC4szas99idDEEgSVgqRLEvnLkdQl9LjVrAPZs45OwKFpCnAcWZ9LEOGIuAGB0huFlCWkirV9XBsC7nmygOWgiZJK4cgCn8LBQYOU3a4tq3WGUpSoIJLgEhwdhdma4GYgmTMUXIe7FmbYMSb5j69InXiZS/jocEsQzjKxIY0gjIZRB2VSJMMGSpWadLhLdR07xEpZFt9yk7O3R/yiWWiXZRWCHskux6Br7wsbJQU/CR2LaE2fvBoMlRCtdQNIFg9n+ZgNcvIuxLWyyId9s84IK2JblNhl1u+/WOTV5Bt/8AKx+ecYlY2bMypAcCyyWuNXGfbtDJM1LMocwUeYM98wfX84cJjKBF9gdf0DQQkak9Nwej/ptDJjAMyUFUkA7575OHF30gtCHIZw1rMCdcz1EFqlcrs3benbIxyachk9zYXe3pBrqZrUn8l0uM32PrbS+39YbLQshiUZlmJcaZFmiMVA2f0/QdI6viCCqgi52t0ytaNY8SRIWkhi47Uvd7lwDlBcxl8wLMkdjm4O+f1hgmdxt6XD7ZRPLm0ku5yJ3NrM2v6GCFjJksMAWLjK1iN9flDUpsoByGsO+v7+UcKkuwOu93Njn7267RLMDPbmbrsD6s/wAoUCaZXTZhTakhRLpZ0kPkL752fOIVY+xCzdj1LDTZww21izRNCiArIfiLMaiABfP+ogadweW6lsyrlySQXzIGjCM0ZrsV5w6VmoNe9/zdOcKHq4ep/iX6BTddI5A+IWpGZRIWg8ktQNRS6Eu5FyBSHNoMl8TnpUxUsGwKVy3zyBBTrbvF3hfGyAx+zttSQ1nGVIeJf/l8pR5pSgHByScjoH9X/wCY7aIlUvi05DghCaeZQMulh8IqFmS5tkHMPl+KZjUgyyCXYE3Pv2sGyjR4XxBhyk2WrqoP1/FZwfpGW4r4lQmpMpCXU7hCUgqfOtSQHHsG3gNpDRi2W0jxDNAvLlhOqqilxoCWuAbt1iv4n4qmTXlygV5AtZI/mVme3yikw8hc/mnrpQMkDL5XPpGg4dhskypfLqsilKWawbNXT3IiUpu9CqglqynmYFgJmJVVkyXZI7D9faCpk1RFKCJYb4gHUBuAbdngrG+DpkxRX9pUSbgUhpaWcJ5SLvqw9YjV4bLAS5qlD8ZLpIF6iBUQTa1+4gqHcDn2JPNEhH3KEmYTdc0EVBg5VqS47bbRbTvEElaAFLUSg/FQCxI+Jhp0eMfxLh02XN8utagwIKnSb6KS5Yw2Xg5qFy3S1SmvkRkba5vDNJ6iqRq8VhxNZUpVyCU8qgLCp87FgbE5RV8V4asGpiogn4QSz/hIAs9mN7xYcLxKEpKaxSx5TfmDDcsBe3aJJs2lAUFgKUfjJALMFMVrAGf5RNtS0NlaKaZiKEM5LEltbaNbp7RJh5rsXcHmAPK4OTv+/eJ5vCgbL+Jw6gQRe5qYEbXeDMNwlAUSlb3ZkikBnFiRd+u0TYyghkvEipLk6Et7v9L/AJxZYUIJulBO5SCL6s18xE54Eg/iKGIZQz7MSxf1sTBSOHpQSqgEknnABYG2TWP6wug+UdPICHSmkEACgJF8tsv3tGWWBU2QdyXys+Wj9d4v8TJUU1JIBToWD2e7En2/rFBipZJJJSSWBZ7vaxID7+kYDIpmTDmuPQO4z1hhnto7WPzb5ke0C4mcGScnsQXzBdXbvD8PUpNILEvcgm4OzM3qdYzRJxCZasmA0fUhjofWI0zTUEC5NmfMEkghg+piKTJmuAWYEJtmPf07xJMXMqCVfCCeVJYgNkrfS2TwaM9CyAIN8rNa5N3f0f2MSlANsvU2YmAcTOuzhujnI9stIIwx/bhx3+vtBWgUWOFLA3tffTNrQPi5VVTXVkHb5EXG73giUrlsB1uGPZonVKqGQex2+v7vGtFEATMUmyZgCXp5X5nzBFRdRAZ2GfcQchOhLuMmbUDU7Aj1iuxGEOdgE+3bJj7QXKmKKL0mygwL+x0vaGbDQ9KMyVBhn/hyUBa5cwQhbhTl1BTAlgxu463gKeqWoJdBDJF3Z9ADk+XziXCJrSFsARykEMSxzIBIyHzhUJszk5ABpzTal2zsfq0cW5SzhzbXK7Z9D00h8xQUeVQewD3BzBz7C3SJGTMCgtLXFzbIJ5veGoZMAXPL5KPYH9IUHfZiLOk94UMaygXNK8OQslYE9gFEqYAWAfS594y+FH3gGlWXvChR0PZHOvmYV4kWQixI5SbWu+cRcIljyUlg5N7Z994UKOV7HUdxx00gxUwpw0spJSa1ixazC1tI7CikehOXX31GSMfNAUBMWAKmAWqzEgNfaNB4RnKKlOonk1JhQodidh3iBRM2Y5f7mXn1UoH5WgXxNLAAYAMAAwZg8qw6XPvChRJbxKvaXvqVeBLJQ2ssk9SSbnc9Yv8Ah6R5ksNYjKFChV8wOhC7LtuPqf0HtDsGWUAMnH1hQoR9RzQ4JRKQ5JdBfrzkXibA/F/mhQoUdAOONKlU2uoWtqYCx6QlKWDfDlbWFCjE3uUWOzbSh262Lw/ChlrAyAS3Rzdto7CgvY0Ni4AZDixdNx/NDsSLvr5ovHIUDsN0BMSPvlDTOOLDBLWz+oEKFDMRhMvU/vNoNwZeWCblzf3jkKAzIBxCiSAS4Y2N945L/wD6Ep/CDYaDkBy7woUN0H6kPHFELSx1lj0oJb3vBmDUagHtQiFCgPf34CdSXCi6v5X/ANqoInG59vQM0KFFI7Crdk0q4c3jkKFBGP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 dirty="0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36681" y="404523"/>
            <a:ext cx="3599100" cy="3104934"/>
          </a:xfrm>
          <a:prstGeom prst="rect">
            <a:avLst/>
          </a:prstGeom>
        </p:spPr>
      </p:pic>
      <p:sp>
        <p:nvSpPr>
          <p:cNvPr id="11" name="CaixaDeTexto 10"/>
          <p:cNvSpPr txBox="1"/>
          <p:nvPr/>
        </p:nvSpPr>
        <p:spPr>
          <a:xfrm>
            <a:off x="1789816" y="4601865"/>
            <a:ext cx="568863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0" b="1" dirty="0">
                <a:solidFill>
                  <a:schemeClr val="tx2"/>
                </a:solidFill>
              </a:rPr>
              <a:t>SESSÃO I – FUTURO E DESAFIOS DO SETOR</a:t>
            </a:r>
          </a:p>
        </p:txBody>
      </p:sp>
      <p:sp>
        <p:nvSpPr>
          <p:cNvPr id="12" name="CaixaDeTexto 11"/>
          <p:cNvSpPr txBox="1"/>
          <p:nvPr/>
        </p:nvSpPr>
        <p:spPr>
          <a:xfrm>
            <a:off x="528189" y="3844266"/>
            <a:ext cx="821608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>
                <a:solidFill>
                  <a:schemeClr val="tx2"/>
                </a:solidFill>
              </a:rPr>
              <a:t>Agência Nacional de Infraestrutura de Transportes</a:t>
            </a:r>
          </a:p>
        </p:txBody>
      </p:sp>
      <p:sp>
        <p:nvSpPr>
          <p:cNvPr id="13" name="CaixaDeTexto 12"/>
          <p:cNvSpPr txBox="1"/>
          <p:nvPr/>
        </p:nvSpPr>
        <p:spPr>
          <a:xfrm>
            <a:off x="1789816" y="5862872"/>
            <a:ext cx="568863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400" b="1" dirty="0">
                <a:solidFill>
                  <a:schemeClr val="tx2"/>
                </a:solidFill>
              </a:rPr>
              <a:t>Segunda-feira</a:t>
            </a:r>
            <a:r>
              <a:rPr lang="pt-BR" sz="2000" b="1" dirty="0">
                <a:solidFill>
                  <a:schemeClr val="tx2"/>
                </a:solidFill>
              </a:rPr>
              <a:t>, 18 de novembro de 2019</a:t>
            </a:r>
          </a:p>
        </p:txBody>
      </p:sp>
      <p:sp>
        <p:nvSpPr>
          <p:cNvPr id="5" name="Retângulo 4"/>
          <p:cNvSpPr/>
          <p:nvPr/>
        </p:nvSpPr>
        <p:spPr>
          <a:xfrm>
            <a:off x="528189" y="5269286"/>
            <a:ext cx="822027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b="1" dirty="0">
                <a:solidFill>
                  <a:schemeClr val="tx2"/>
                </a:solidFill>
              </a:rPr>
              <a:t>DEBATE: Principais desafios para o desenvolvimento ferroviário na América Latina</a:t>
            </a:r>
            <a:r>
              <a:rPr lang="pt-BR" sz="16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491519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Espaço Reservado para Conteúdo 3" descr="bases_apresentação_power_point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6069" y="-12566"/>
            <a:ext cx="9143999" cy="6860419"/>
          </a:xfrm>
        </p:spPr>
      </p:pic>
      <p:sp>
        <p:nvSpPr>
          <p:cNvPr id="2" name="CaixaDeTexto 1"/>
          <p:cNvSpPr txBox="1"/>
          <p:nvPr/>
        </p:nvSpPr>
        <p:spPr>
          <a:xfrm>
            <a:off x="12291" y="1844824"/>
            <a:ext cx="9161475" cy="32470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1" indent="-342900" algn="just">
              <a:buFont typeface="Wingdings" panose="05000000000000000000" pitchFamily="2" charset="2"/>
              <a:buChar char="Ø"/>
            </a:pPr>
            <a:r>
              <a:rPr lang="pt-B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Ao todo, tem-se 5 (cinco) projetos qualificados como prioridade pela Secretaria do Programa de Parcerias e Investimentos, são eles:</a:t>
            </a:r>
          </a:p>
          <a:p>
            <a:pPr marL="342900" lvl="1" indent="-342900" algn="just">
              <a:buFont typeface="Wingdings" panose="05000000000000000000" pitchFamily="2" charset="2"/>
              <a:buChar char="Ø"/>
            </a:pPr>
            <a:endParaRPr lang="pt-BR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00100" lvl="1" indent="-342900" algn="just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pt-B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Rumo - Malha Paulista;</a:t>
            </a:r>
          </a:p>
          <a:p>
            <a:pPr marL="800100" lvl="1" indent="-342900" algn="just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pt-B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Estrada de Ferro Carajás – EFC;</a:t>
            </a:r>
          </a:p>
          <a:p>
            <a:pPr marL="800100" lvl="1" indent="-342900" algn="just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pt-B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Estrada de Ferro Vitória a Minas - EFVM;</a:t>
            </a:r>
          </a:p>
          <a:p>
            <a:pPr marL="800100" lvl="1" indent="-342900" algn="just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pt-B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MRS Logística S.A; e</a:t>
            </a:r>
          </a:p>
          <a:p>
            <a:pPr marL="800100" lvl="1" indent="-342900" algn="just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pt-B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Ferrovia Centro-Atlântica – FCA.</a:t>
            </a:r>
          </a:p>
        </p:txBody>
      </p:sp>
      <p:sp>
        <p:nvSpPr>
          <p:cNvPr id="4" name="Retângulo 3"/>
          <p:cNvSpPr/>
          <p:nvPr/>
        </p:nvSpPr>
        <p:spPr>
          <a:xfrm>
            <a:off x="26758" y="1124744"/>
            <a:ext cx="771359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b="1" dirty="0">
                <a:solidFill>
                  <a:schemeClr val="tx2"/>
                </a:solidFill>
              </a:rPr>
              <a:t>Prorrogação antecipada dos contratos de concessão de ferrovias: </a:t>
            </a:r>
            <a:endParaRPr lang="pt-BR" dirty="0"/>
          </a:p>
        </p:txBody>
      </p:sp>
      <p:sp>
        <p:nvSpPr>
          <p:cNvPr id="7" name="Título 1"/>
          <p:cNvSpPr>
            <a:spLocks noGrp="1"/>
          </p:cNvSpPr>
          <p:nvPr>
            <p:ph type="title"/>
          </p:nvPr>
        </p:nvSpPr>
        <p:spPr>
          <a:xfrm>
            <a:off x="178325" y="188640"/>
            <a:ext cx="9371202" cy="576064"/>
          </a:xfrm>
        </p:spPr>
        <p:txBody>
          <a:bodyPr>
            <a:normAutofit/>
          </a:bodyPr>
          <a:lstStyle/>
          <a:p>
            <a:pPr algn="just">
              <a:spcAft>
                <a:spcPts val="1200"/>
              </a:spcAft>
            </a:pPr>
            <a:r>
              <a:rPr lang="pt-BR" sz="20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II. Diretrizes de política pública (investimentos em infraestrutura ferroviária)</a:t>
            </a:r>
          </a:p>
        </p:txBody>
      </p:sp>
    </p:spTree>
    <p:extLst>
      <p:ext uri="{BB962C8B-B14F-4D97-AF65-F5344CB8AC3E}">
        <p14:creationId xmlns:p14="http://schemas.microsoft.com/office/powerpoint/2010/main" val="364117086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Espaço Reservado para Conteúdo 3" descr="bases_apresentação_power_point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3999" cy="6860419"/>
          </a:xfrm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 cstate="print"/>
          <a:srcRect l="61535" t="13650" r="26067" b="45925"/>
          <a:stretch>
            <a:fillRect/>
          </a:stretch>
        </p:blipFill>
        <p:spPr bwMode="auto">
          <a:xfrm>
            <a:off x="179512" y="1052736"/>
            <a:ext cx="2952328" cy="5544616"/>
          </a:xfrm>
          <a:prstGeom prst="rect">
            <a:avLst/>
          </a:prstGeom>
          <a:noFill/>
          <a:ln w="6350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10" name="CaixaDeTexto 9"/>
          <p:cNvSpPr txBox="1"/>
          <p:nvPr/>
        </p:nvSpPr>
        <p:spPr>
          <a:xfrm>
            <a:off x="3393201" y="1124744"/>
            <a:ext cx="5544616" cy="46320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Ferrovia Norte Sul Tramo Central</a:t>
            </a:r>
          </a:p>
          <a:p>
            <a:pPr algn="just"/>
            <a:endParaRPr lang="pt-BR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t-B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Audiência pública realizada (</a:t>
            </a:r>
            <a:r>
              <a:rPr lang="pt-BR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ago</a:t>
            </a:r>
            <a:r>
              <a:rPr lang="pt-B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/2017);</a:t>
            </a:r>
          </a:p>
          <a:p>
            <a:pPr marL="342900" indent="-342900" algn="just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t-B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Aprovação do Plano de Outorga pelo MTPA (mar/2018);</a:t>
            </a:r>
          </a:p>
          <a:p>
            <a:pPr marL="342900" indent="-342900" algn="just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t-B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Acordão do TCU (out/2018);</a:t>
            </a:r>
          </a:p>
          <a:p>
            <a:pPr marL="342900" indent="-342900" algn="just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t-B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Edital publicado (</a:t>
            </a:r>
            <a:r>
              <a:rPr lang="pt-BR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nov</a:t>
            </a:r>
            <a:r>
              <a:rPr lang="pt-B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/2018);</a:t>
            </a:r>
          </a:p>
          <a:p>
            <a:pPr marL="342900" indent="-342900" algn="just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t-B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Realização do certame: Mar/2019; e</a:t>
            </a:r>
          </a:p>
          <a:p>
            <a:pPr marL="342900" indent="-342900" algn="just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t-BR" sz="20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Assinatura do contrato: julho/2019</a:t>
            </a:r>
            <a:r>
              <a:rPr lang="pt-BR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marL="342900" indent="-342900" algn="just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t-BR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Capex</a:t>
            </a:r>
            <a:r>
              <a:rPr lang="pt-B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R$ 2,8 bi.</a:t>
            </a:r>
          </a:p>
          <a:p>
            <a:pPr marL="342900" indent="-342900" algn="just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t-B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Outorga: R$ 2,7 bi.</a:t>
            </a:r>
            <a:endParaRPr lang="pt-BR" sz="2000" dirty="0"/>
          </a:p>
        </p:txBody>
      </p:sp>
      <p:sp>
        <p:nvSpPr>
          <p:cNvPr id="6" name="Título 1"/>
          <p:cNvSpPr>
            <a:spLocks noGrp="1"/>
          </p:cNvSpPr>
          <p:nvPr>
            <p:ph type="title"/>
          </p:nvPr>
        </p:nvSpPr>
        <p:spPr>
          <a:xfrm>
            <a:off x="178325" y="188640"/>
            <a:ext cx="9371202" cy="576064"/>
          </a:xfrm>
        </p:spPr>
        <p:txBody>
          <a:bodyPr>
            <a:normAutofit/>
          </a:bodyPr>
          <a:lstStyle/>
          <a:p>
            <a:pPr algn="just">
              <a:spcAft>
                <a:spcPts val="1200"/>
              </a:spcAft>
            </a:pPr>
            <a:r>
              <a:rPr lang="pt-BR" sz="20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II. Diretrizes de política pública (investimentos em infraestrutura ferroviária)</a:t>
            </a:r>
          </a:p>
        </p:txBody>
      </p:sp>
    </p:spTree>
    <p:extLst>
      <p:ext uri="{BB962C8B-B14F-4D97-AF65-F5344CB8AC3E}">
        <p14:creationId xmlns:p14="http://schemas.microsoft.com/office/powerpoint/2010/main" val="134975291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Espaço Reservado para Conteúdo 3" descr="bases_apresentação_power_point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3999" cy="6860419"/>
          </a:xfrm>
        </p:spPr>
      </p:pic>
      <p:sp>
        <p:nvSpPr>
          <p:cNvPr id="10" name="CaixaDeTexto 9"/>
          <p:cNvSpPr txBox="1"/>
          <p:nvPr/>
        </p:nvSpPr>
        <p:spPr>
          <a:xfrm>
            <a:off x="236988" y="2688591"/>
            <a:ext cx="8892479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Ferrovia de Integração Oeste-Leste da Bahia - FIOL</a:t>
            </a:r>
          </a:p>
          <a:p>
            <a:pPr algn="just"/>
            <a:endParaRPr lang="pt-BR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t-B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Audiência pública realizada (out/2018);</a:t>
            </a:r>
          </a:p>
          <a:p>
            <a:pPr marL="342900" indent="-342900" algn="just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t-BR" sz="24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Aprovação do Plano de Outorga: previsto para </a:t>
            </a:r>
            <a:r>
              <a:rPr lang="pt-BR" sz="2400" b="1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nov</a:t>
            </a:r>
            <a:r>
              <a:rPr lang="pt-BR" sz="24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/2019</a:t>
            </a:r>
            <a:r>
              <a:rPr lang="pt-BR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marL="342900" indent="-342900" algn="just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t-B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Acordão do TCU: previsto para 1º tri/2020;</a:t>
            </a:r>
          </a:p>
          <a:p>
            <a:pPr marL="342900" indent="-342900" algn="just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t-B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Publicação do edital: previsto para 3º tri/2020; e</a:t>
            </a:r>
          </a:p>
          <a:p>
            <a:pPr marL="342900" indent="-342900" algn="just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t-BR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Capex</a:t>
            </a:r>
            <a:r>
              <a:rPr lang="pt-B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R$ 3,0 bi.</a:t>
            </a:r>
          </a:p>
          <a:p>
            <a:pPr algn="just">
              <a:spcBef>
                <a:spcPts val="600"/>
              </a:spcBef>
              <a:spcAft>
                <a:spcPts val="600"/>
              </a:spcAft>
            </a:pPr>
            <a:endParaRPr lang="pt-BR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Font typeface="Arial" pitchFamily="34" charset="0"/>
              <a:buChar char="•"/>
            </a:pPr>
            <a:endParaRPr lang="pt-BR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Font typeface="Arial" pitchFamily="34" charset="0"/>
              <a:buChar char="•"/>
            </a:pPr>
            <a:endParaRPr lang="pt-BR" sz="1600" dirty="0"/>
          </a:p>
          <a:p>
            <a:pPr algn="just">
              <a:buFont typeface="Arial" pitchFamily="34" charset="0"/>
              <a:buChar char="•"/>
            </a:pPr>
            <a:endParaRPr lang="pt-BR" sz="1600" dirty="0">
              <a:solidFill>
                <a:srgbClr val="FF0000"/>
              </a:solidFill>
            </a:endParaRPr>
          </a:p>
        </p:txBody>
      </p:sp>
      <p:pic>
        <p:nvPicPr>
          <p:cNvPr id="6" name="Picture 4" descr="Empregos da Ferrovia Caetité Ilhéus/BA"/>
          <p:cNvPicPr>
            <a:picLocks noChangeAspect="1" noChangeArrowheads="1"/>
          </p:cNvPicPr>
          <p:nvPr/>
        </p:nvPicPr>
        <p:blipFill>
          <a:blip r:embed="rId3" cstate="print"/>
          <a:srcRect t="2520" b="19361"/>
          <a:stretch>
            <a:fillRect/>
          </a:stretch>
        </p:blipFill>
        <p:spPr bwMode="auto">
          <a:xfrm>
            <a:off x="1259632" y="1032407"/>
            <a:ext cx="6411035" cy="1656184"/>
          </a:xfrm>
          <a:prstGeom prst="rect">
            <a:avLst/>
          </a:prstGeom>
          <a:noFill/>
        </p:spPr>
      </p:pic>
      <p:sp>
        <p:nvSpPr>
          <p:cNvPr id="8" name="Título 1"/>
          <p:cNvSpPr>
            <a:spLocks noGrp="1"/>
          </p:cNvSpPr>
          <p:nvPr>
            <p:ph type="title"/>
          </p:nvPr>
        </p:nvSpPr>
        <p:spPr>
          <a:xfrm>
            <a:off x="178325" y="188640"/>
            <a:ext cx="9371202" cy="576064"/>
          </a:xfrm>
        </p:spPr>
        <p:txBody>
          <a:bodyPr>
            <a:normAutofit/>
          </a:bodyPr>
          <a:lstStyle/>
          <a:p>
            <a:pPr algn="just">
              <a:spcAft>
                <a:spcPts val="1200"/>
              </a:spcAft>
            </a:pPr>
            <a:r>
              <a:rPr lang="pt-BR" sz="20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II. Diretrizes de política pública (investimentos em infraestrutura ferroviária)</a:t>
            </a:r>
          </a:p>
        </p:txBody>
      </p:sp>
    </p:spTree>
    <p:extLst>
      <p:ext uri="{BB962C8B-B14F-4D97-AF65-F5344CB8AC3E}">
        <p14:creationId xmlns:p14="http://schemas.microsoft.com/office/powerpoint/2010/main" val="53092799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Espaço Reservado para Conteúdo 3" descr="bases_apresentação_power_point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3999" cy="6860419"/>
          </a:xfrm>
        </p:spPr>
      </p:pic>
      <p:sp>
        <p:nvSpPr>
          <p:cNvPr id="10" name="CaixaDeTexto 9"/>
          <p:cNvSpPr txBox="1"/>
          <p:nvPr/>
        </p:nvSpPr>
        <p:spPr>
          <a:xfrm>
            <a:off x="3347864" y="818703"/>
            <a:ext cx="5544616" cy="42319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Ferrogrão</a:t>
            </a:r>
            <a:endParaRPr lang="pt-BR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pt-BR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t-BR" sz="22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Audiência pública realizada (dez/2017): ajustes nos estudos 4º tri/2019;</a:t>
            </a:r>
          </a:p>
          <a:p>
            <a:pPr marL="342900" indent="-342900" algn="just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t-BR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Aprovação do Plano de Outorga: previsto para 4º tri/2019;</a:t>
            </a:r>
          </a:p>
          <a:p>
            <a:pPr marL="342900" indent="-342900" algn="just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t-BR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Acordão do TCU: previsto para 2º tri/2020;</a:t>
            </a:r>
          </a:p>
          <a:p>
            <a:pPr marL="342900" indent="-342900" algn="just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t-BR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Publicação do edital: previsto para 3º tri/2020; e</a:t>
            </a:r>
          </a:p>
          <a:p>
            <a:pPr marL="342900" indent="-342900" algn="just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t-BR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Capex</a:t>
            </a:r>
            <a:r>
              <a:rPr lang="pt-BR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R$ 12,6 bi.</a:t>
            </a:r>
            <a:endParaRPr lang="pt-BR" sz="2200" dirty="0">
              <a:solidFill>
                <a:srgbClr val="FF0000"/>
              </a:solidFill>
            </a:endParaRPr>
          </a:p>
        </p:txBody>
      </p:sp>
      <p:pic>
        <p:nvPicPr>
          <p:cNvPr id="6" name="Picture 2" descr="Map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1124744"/>
            <a:ext cx="3096344" cy="4824536"/>
          </a:xfrm>
          <a:prstGeom prst="rect">
            <a:avLst/>
          </a:prstGeom>
          <a:noFill/>
        </p:spPr>
      </p:pic>
      <p:sp>
        <p:nvSpPr>
          <p:cNvPr id="2" name="CaixaDeTexto 1"/>
          <p:cNvSpPr txBox="1"/>
          <p:nvPr/>
        </p:nvSpPr>
        <p:spPr>
          <a:xfrm>
            <a:off x="251520" y="6051083"/>
            <a:ext cx="5400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Nota: Processo suspenso por decisão judicial</a:t>
            </a:r>
          </a:p>
        </p:txBody>
      </p:sp>
      <p:sp>
        <p:nvSpPr>
          <p:cNvPr id="8" name="Título 1"/>
          <p:cNvSpPr>
            <a:spLocks noGrp="1"/>
          </p:cNvSpPr>
          <p:nvPr>
            <p:ph type="title"/>
          </p:nvPr>
        </p:nvSpPr>
        <p:spPr>
          <a:xfrm>
            <a:off x="178325" y="188640"/>
            <a:ext cx="9371202" cy="576064"/>
          </a:xfrm>
        </p:spPr>
        <p:txBody>
          <a:bodyPr>
            <a:normAutofit/>
          </a:bodyPr>
          <a:lstStyle/>
          <a:p>
            <a:pPr algn="just">
              <a:spcAft>
                <a:spcPts val="1200"/>
              </a:spcAft>
            </a:pPr>
            <a:r>
              <a:rPr lang="pt-BR" sz="20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II. Diretrizes de política pública (investimentos em infraestrutura ferroviária)</a:t>
            </a:r>
          </a:p>
        </p:txBody>
      </p:sp>
    </p:spTree>
    <p:extLst>
      <p:ext uri="{BB962C8B-B14F-4D97-AF65-F5344CB8AC3E}">
        <p14:creationId xmlns:p14="http://schemas.microsoft.com/office/powerpoint/2010/main" val="186726817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ço Reservado para Conteúdo 3" descr="bases_apresentação_power_point4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0" y="-11950"/>
            <a:ext cx="9143999" cy="6860419"/>
          </a:xfrm>
        </p:spPr>
      </p:pic>
      <p:pic>
        <p:nvPicPr>
          <p:cNvPr id="6" name="Picture 2" descr="Brasil Atual (10-06-03) palestra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489" y="900288"/>
            <a:ext cx="4755567" cy="46119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CaixaDeTexto 6"/>
          <p:cNvSpPr txBox="1"/>
          <p:nvPr/>
        </p:nvSpPr>
        <p:spPr>
          <a:xfrm>
            <a:off x="4644008" y="2996952"/>
            <a:ext cx="4392488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Aft>
                <a:spcPts val="1200"/>
              </a:spcAft>
              <a:buFont typeface="Arial" pitchFamily="34" charset="0"/>
              <a:buChar char="•"/>
            </a:pPr>
            <a:r>
              <a:rPr lang="pt-BR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Execução de investimentos imediatos, mediante </a:t>
            </a:r>
            <a:r>
              <a:rPr lang="pt-BR" sz="2400" b="1" u="sng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prorrogação dos contratos</a:t>
            </a:r>
            <a:r>
              <a:rPr lang="pt-BR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lvl="0" algn="just">
              <a:spcAft>
                <a:spcPts val="1200"/>
              </a:spcAft>
              <a:buFont typeface="Arial" pitchFamily="34" charset="0"/>
              <a:buChar char="•"/>
            </a:pPr>
            <a:r>
              <a:rPr lang="pt-B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Estimativa dos investimentos de R$ 20-25 bi</a:t>
            </a:r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algn="just"/>
            <a:endParaRPr lang="pt-BR" dirty="0">
              <a:solidFill>
                <a:prstClr val="black"/>
              </a:solidFill>
            </a:endParaRPr>
          </a:p>
          <a:p>
            <a:pPr algn="just">
              <a:buFont typeface="Arial" pitchFamily="34" charset="0"/>
              <a:buChar char="•"/>
            </a:pPr>
            <a:endParaRPr lang="pt-BR" dirty="0">
              <a:solidFill>
                <a:prstClr val="black"/>
              </a:solidFill>
            </a:endParaRPr>
          </a:p>
        </p:txBody>
      </p:sp>
      <p:sp>
        <p:nvSpPr>
          <p:cNvPr id="9" name="Título 1"/>
          <p:cNvSpPr>
            <a:spLocks noGrp="1"/>
          </p:cNvSpPr>
          <p:nvPr>
            <p:ph type="title"/>
          </p:nvPr>
        </p:nvSpPr>
        <p:spPr>
          <a:xfrm>
            <a:off x="178325" y="188640"/>
            <a:ext cx="9371202" cy="576064"/>
          </a:xfrm>
        </p:spPr>
        <p:txBody>
          <a:bodyPr>
            <a:normAutofit/>
          </a:bodyPr>
          <a:lstStyle/>
          <a:p>
            <a:pPr algn="just">
              <a:spcAft>
                <a:spcPts val="1200"/>
              </a:spcAft>
            </a:pPr>
            <a:r>
              <a:rPr lang="pt-BR" sz="20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II. Diretrizes de política pública (investimentos em infraestrutura ferroviária)</a:t>
            </a:r>
          </a:p>
        </p:txBody>
      </p:sp>
    </p:spTree>
    <p:extLst>
      <p:ext uri="{BB962C8B-B14F-4D97-AF65-F5344CB8AC3E}">
        <p14:creationId xmlns:p14="http://schemas.microsoft.com/office/powerpoint/2010/main" val="401073481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Espaço Reservado para Conteúdo 3" descr="bases_apresentação_power_point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3999" cy="6860419"/>
          </a:xfrm>
        </p:spPr>
      </p:pic>
      <p:sp>
        <p:nvSpPr>
          <p:cNvPr id="10" name="CaixaDeTexto 9"/>
          <p:cNvSpPr txBox="1"/>
          <p:nvPr/>
        </p:nvSpPr>
        <p:spPr>
          <a:xfrm>
            <a:off x="3568535" y="1124744"/>
            <a:ext cx="5544616" cy="44627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Rumo Malha Paulista</a:t>
            </a:r>
          </a:p>
          <a:p>
            <a:pPr algn="just"/>
            <a:endParaRPr lang="pt-BR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t-B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Audiência pública realizada (mar/2017);</a:t>
            </a:r>
          </a:p>
          <a:p>
            <a:pPr marL="342900" indent="-342900" algn="just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t-B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Aprovação do MTPA (set/2018);</a:t>
            </a:r>
          </a:p>
          <a:p>
            <a:pPr marL="342900" indent="-342900" algn="just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t-BR" sz="20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Acordão do TCU: previsto para o 4º tri/2019;</a:t>
            </a:r>
          </a:p>
          <a:p>
            <a:pPr marL="342900" indent="-342900" algn="just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t-B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Assinatura: prevista para final de 2019; e</a:t>
            </a:r>
          </a:p>
          <a:p>
            <a:pPr marL="342900" indent="-342900" algn="just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t-BR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Capex</a:t>
            </a:r>
            <a:r>
              <a:rPr lang="pt-B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R$ 4,9 bi;</a:t>
            </a:r>
          </a:p>
          <a:p>
            <a:pPr algn="just">
              <a:spcBef>
                <a:spcPts val="600"/>
              </a:spcBef>
              <a:spcAft>
                <a:spcPts val="600"/>
              </a:spcAft>
            </a:pPr>
            <a:endParaRPr lang="pt-BR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Font typeface="Arial" pitchFamily="34" charset="0"/>
              <a:buChar char="•"/>
            </a:pPr>
            <a:endParaRPr lang="pt-BR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Font typeface="Arial" pitchFamily="34" charset="0"/>
              <a:buChar char="•"/>
            </a:pPr>
            <a:endParaRPr lang="pt-BR" sz="1600" dirty="0"/>
          </a:p>
          <a:p>
            <a:pPr algn="just">
              <a:buFont typeface="Arial" pitchFamily="34" charset="0"/>
              <a:buChar char="•"/>
            </a:pPr>
            <a:endParaRPr lang="pt-BR" sz="1600" dirty="0">
              <a:solidFill>
                <a:srgbClr val="FF0000"/>
              </a:solidFill>
            </a:endParaRPr>
          </a:p>
        </p:txBody>
      </p:sp>
      <p:pic>
        <p:nvPicPr>
          <p:cNvPr id="8" name="Picture 2" descr="Mapa"/>
          <p:cNvPicPr>
            <a:picLocks noChangeAspect="1" noChangeArrowheads="1"/>
          </p:cNvPicPr>
          <p:nvPr/>
        </p:nvPicPr>
        <p:blipFill>
          <a:blip r:embed="rId3" cstate="print"/>
          <a:srcRect l="1649" t="1951" r="15901" b="4409"/>
          <a:stretch>
            <a:fillRect/>
          </a:stretch>
        </p:blipFill>
        <p:spPr bwMode="auto">
          <a:xfrm>
            <a:off x="67395" y="1916832"/>
            <a:ext cx="3450383" cy="3312368"/>
          </a:xfrm>
          <a:prstGeom prst="rect">
            <a:avLst/>
          </a:prstGeom>
          <a:noFill/>
          <a:ln w="6350">
            <a:solidFill>
              <a:schemeClr val="tx1"/>
            </a:solidFill>
          </a:ln>
        </p:spPr>
      </p:pic>
      <p:sp>
        <p:nvSpPr>
          <p:cNvPr id="6" name="Título 1"/>
          <p:cNvSpPr>
            <a:spLocks noGrp="1"/>
          </p:cNvSpPr>
          <p:nvPr>
            <p:ph type="title"/>
          </p:nvPr>
        </p:nvSpPr>
        <p:spPr>
          <a:xfrm>
            <a:off x="178325" y="188640"/>
            <a:ext cx="9371202" cy="576064"/>
          </a:xfrm>
        </p:spPr>
        <p:txBody>
          <a:bodyPr>
            <a:normAutofit/>
          </a:bodyPr>
          <a:lstStyle/>
          <a:p>
            <a:pPr algn="just">
              <a:spcAft>
                <a:spcPts val="1200"/>
              </a:spcAft>
            </a:pPr>
            <a:r>
              <a:rPr lang="pt-BR" sz="20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II. Diretrizes de política pública (investimentos em infraestrutura ferroviária)</a:t>
            </a:r>
          </a:p>
        </p:txBody>
      </p:sp>
    </p:spTree>
    <p:extLst>
      <p:ext uri="{BB962C8B-B14F-4D97-AF65-F5344CB8AC3E}">
        <p14:creationId xmlns:p14="http://schemas.microsoft.com/office/powerpoint/2010/main" val="361167591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Espaço Reservado para Conteúdo 3" descr="bases_apresentação_power_point4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3999" cy="6860419"/>
          </a:xfrm>
        </p:spPr>
      </p:pic>
      <p:sp>
        <p:nvSpPr>
          <p:cNvPr id="10" name="CaixaDeTexto 9"/>
          <p:cNvSpPr txBox="1"/>
          <p:nvPr/>
        </p:nvSpPr>
        <p:spPr>
          <a:xfrm>
            <a:off x="3491880" y="836712"/>
            <a:ext cx="5652120" cy="58785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Estrada de Ferro Carajás</a:t>
            </a:r>
          </a:p>
          <a:p>
            <a:pPr algn="ctr"/>
            <a:r>
              <a:rPr lang="pt-BR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Estrada de Ferro Vitória a Minas</a:t>
            </a:r>
          </a:p>
          <a:p>
            <a:pPr algn="just"/>
            <a:endParaRPr lang="pt-BR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t-B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Audiência pública realizada (out/2018);</a:t>
            </a:r>
          </a:p>
          <a:p>
            <a:pPr marL="342900" indent="-342900" algn="just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t-B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Aprovação do </a:t>
            </a:r>
            <a:r>
              <a:rPr lang="pt-BR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Minfra</a:t>
            </a:r>
            <a:r>
              <a:rPr lang="pt-B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(junho/19);</a:t>
            </a:r>
          </a:p>
          <a:p>
            <a:pPr marL="342900" indent="-342900" algn="just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t-BR" sz="20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Acordão do TCU: previsto para 1º tri/2020; </a:t>
            </a:r>
          </a:p>
          <a:p>
            <a:pPr marL="342900" indent="-342900" algn="just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t-B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Assinatura: prevista para 2º tri/2020).</a:t>
            </a:r>
          </a:p>
          <a:p>
            <a:pPr marL="342900" indent="-342900" algn="just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t-BR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Capex</a:t>
            </a:r>
            <a:r>
              <a:rPr lang="pt-B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  R$ 11,3 bi da EFC</a:t>
            </a:r>
          </a:p>
          <a:p>
            <a:pPr lvl="3" algn="just">
              <a:spcBef>
                <a:spcPts val="600"/>
              </a:spcBef>
              <a:spcAft>
                <a:spcPts val="600"/>
              </a:spcAft>
            </a:pPr>
            <a:r>
              <a:rPr lang="pt-B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R$ 9,07 bi da EFVM (sendo R$ 2,6 bi para a construção da FICO até </a:t>
            </a:r>
            <a:r>
              <a:rPr lang="pt-BR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Aguá</a:t>
            </a:r>
            <a:r>
              <a:rPr lang="pt-B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Boa/MT).</a:t>
            </a:r>
          </a:p>
          <a:p>
            <a:pPr algn="just">
              <a:spcBef>
                <a:spcPts val="600"/>
              </a:spcBef>
              <a:spcAft>
                <a:spcPts val="600"/>
              </a:spcAft>
            </a:pPr>
            <a:endParaRPr lang="pt-BR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Font typeface="Arial" pitchFamily="34" charset="0"/>
              <a:buChar char="•"/>
            </a:pPr>
            <a:endParaRPr lang="pt-BR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Font typeface="Arial" pitchFamily="34" charset="0"/>
              <a:buChar char="•"/>
            </a:pPr>
            <a:endParaRPr lang="pt-BR" sz="1600" dirty="0"/>
          </a:p>
          <a:p>
            <a:pPr algn="just">
              <a:buFont typeface="Arial" pitchFamily="34" charset="0"/>
              <a:buChar char="•"/>
            </a:pPr>
            <a:endParaRPr lang="pt-BR" sz="1600" dirty="0">
              <a:solidFill>
                <a:srgbClr val="FF0000"/>
              </a:solidFill>
            </a:endParaRPr>
          </a:p>
        </p:txBody>
      </p:sp>
      <p:pic>
        <p:nvPicPr>
          <p:cNvPr id="6" name="Picture 2" descr="Mapa"/>
          <p:cNvPicPr>
            <a:picLocks noChangeAspect="1" noChangeArrowheads="1"/>
          </p:cNvPicPr>
          <p:nvPr/>
        </p:nvPicPr>
        <p:blipFill>
          <a:blip r:embed="rId4" cstate="print"/>
          <a:srcRect l="2128" t="2308" r="2128"/>
          <a:stretch>
            <a:fillRect/>
          </a:stretch>
        </p:blipFill>
        <p:spPr bwMode="auto">
          <a:xfrm>
            <a:off x="140706" y="989070"/>
            <a:ext cx="3237380" cy="2792155"/>
          </a:xfrm>
          <a:prstGeom prst="rect">
            <a:avLst/>
          </a:prstGeom>
          <a:noFill/>
          <a:ln w="6350">
            <a:solidFill>
              <a:schemeClr val="tx1"/>
            </a:solidFill>
          </a:ln>
        </p:spPr>
      </p:pic>
      <p:pic>
        <p:nvPicPr>
          <p:cNvPr id="9" name="Picture 4" descr="Mapa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0314" y="3960094"/>
            <a:ext cx="3300604" cy="2248238"/>
          </a:xfrm>
          <a:prstGeom prst="rect">
            <a:avLst/>
          </a:prstGeom>
          <a:noFill/>
          <a:ln w="6350">
            <a:solidFill>
              <a:schemeClr val="tx1"/>
            </a:solidFill>
          </a:ln>
        </p:spPr>
      </p:pic>
      <p:sp>
        <p:nvSpPr>
          <p:cNvPr id="8" name="Título 1"/>
          <p:cNvSpPr>
            <a:spLocks noGrp="1"/>
          </p:cNvSpPr>
          <p:nvPr>
            <p:ph type="title"/>
          </p:nvPr>
        </p:nvSpPr>
        <p:spPr>
          <a:xfrm>
            <a:off x="178325" y="188640"/>
            <a:ext cx="9371202" cy="576064"/>
          </a:xfrm>
        </p:spPr>
        <p:txBody>
          <a:bodyPr>
            <a:normAutofit/>
          </a:bodyPr>
          <a:lstStyle/>
          <a:p>
            <a:pPr algn="just">
              <a:spcAft>
                <a:spcPts val="1200"/>
              </a:spcAft>
            </a:pPr>
            <a:r>
              <a:rPr lang="pt-BR" sz="20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II. Diretrizes de política pública (investimentos em infraestrutura ferroviária)</a:t>
            </a:r>
          </a:p>
        </p:txBody>
      </p:sp>
    </p:spTree>
    <p:extLst>
      <p:ext uri="{BB962C8B-B14F-4D97-AF65-F5344CB8AC3E}">
        <p14:creationId xmlns:p14="http://schemas.microsoft.com/office/powerpoint/2010/main" val="185757000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Espaço Reservado para Conteúdo 3" descr="bases_apresentação_power_point4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3999" cy="6860419"/>
          </a:xfrm>
        </p:spPr>
      </p:pic>
      <p:sp>
        <p:nvSpPr>
          <p:cNvPr id="10" name="CaixaDeTexto 9"/>
          <p:cNvSpPr txBox="1"/>
          <p:nvPr/>
        </p:nvSpPr>
        <p:spPr>
          <a:xfrm>
            <a:off x="3632916" y="1052736"/>
            <a:ext cx="5544616" cy="54476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MRS Logística</a:t>
            </a:r>
          </a:p>
          <a:p>
            <a:pPr algn="just"/>
            <a:endParaRPr lang="pt-BR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t-BR" sz="20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Audiência pública  (set/2019): ajustes dos estudos previsto para 2º tri/2020;</a:t>
            </a:r>
          </a:p>
          <a:p>
            <a:pPr marL="342900" indent="-342900" algn="just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t-B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Aprovação do </a:t>
            </a:r>
            <a:r>
              <a:rPr lang="pt-BR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MInfra</a:t>
            </a:r>
            <a:r>
              <a:rPr lang="pt-B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prevista para o 2º tri/2020;</a:t>
            </a:r>
          </a:p>
          <a:p>
            <a:pPr marL="342900" indent="-342900" algn="just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t-B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Acordão do TCU: prevista para o 3º tri/2020);</a:t>
            </a:r>
          </a:p>
          <a:p>
            <a:pPr marL="342900" indent="-342900" algn="just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t-B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Assinatura: prevista para o 4º tri/2020; e</a:t>
            </a:r>
          </a:p>
          <a:p>
            <a:pPr marL="342900" indent="-342900" algn="just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t-BR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Capex</a:t>
            </a:r>
            <a:r>
              <a:rPr lang="pt-B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 em análise, inclusive a inclusão das obras do Trem Intercidades.</a:t>
            </a:r>
          </a:p>
          <a:p>
            <a:pPr algn="just">
              <a:spcBef>
                <a:spcPts val="600"/>
              </a:spcBef>
              <a:spcAft>
                <a:spcPts val="600"/>
              </a:spcAft>
            </a:pPr>
            <a:endParaRPr lang="pt-BR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Font typeface="Arial" pitchFamily="34" charset="0"/>
              <a:buChar char="•"/>
            </a:pPr>
            <a:endParaRPr lang="pt-BR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Font typeface="Arial" pitchFamily="34" charset="0"/>
              <a:buChar char="•"/>
            </a:pPr>
            <a:endParaRPr lang="pt-BR" sz="1600" dirty="0"/>
          </a:p>
          <a:p>
            <a:pPr algn="just">
              <a:buFont typeface="Arial" pitchFamily="34" charset="0"/>
              <a:buChar char="•"/>
            </a:pPr>
            <a:endParaRPr lang="pt-BR" sz="1600" dirty="0">
              <a:solidFill>
                <a:srgbClr val="FF0000"/>
              </a:solidFill>
            </a:endParaRPr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002" y="1931361"/>
            <a:ext cx="3546381" cy="2997696"/>
          </a:xfrm>
          <a:prstGeom prst="rect">
            <a:avLst/>
          </a:prstGeom>
        </p:spPr>
      </p:pic>
      <p:sp>
        <p:nvSpPr>
          <p:cNvPr id="6" name="Título 1"/>
          <p:cNvSpPr>
            <a:spLocks noGrp="1"/>
          </p:cNvSpPr>
          <p:nvPr>
            <p:ph type="title"/>
          </p:nvPr>
        </p:nvSpPr>
        <p:spPr>
          <a:xfrm>
            <a:off x="178325" y="188640"/>
            <a:ext cx="9371202" cy="576064"/>
          </a:xfrm>
        </p:spPr>
        <p:txBody>
          <a:bodyPr>
            <a:normAutofit/>
          </a:bodyPr>
          <a:lstStyle/>
          <a:p>
            <a:pPr algn="just">
              <a:spcAft>
                <a:spcPts val="1200"/>
              </a:spcAft>
            </a:pPr>
            <a:r>
              <a:rPr lang="pt-BR" sz="20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II. Diretrizes de política pública (investimentos em infraestrutura ferroviária)</a:t>
            </a:r>
          </a:p>
        </p:txBody>
      </p:sp>
    </p:spTree>
    <p:extLst>
      <p:ext uri="{BB962C8B-B14F-4D97-AF65-F5344CB8AC3E}">
        <p14:creationId xmlns:p14="http://schemas.microsoft.com/office/powerpoint/2010/main" val="135215216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Espaço Reservado para Conteúdo 3" descr="bases_apresentação_power_point4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-20324" y="0"/>
            <a:ext cx="9143999" cy="6860419"/>
          </a:xfrm>
        </p:spPr>
      </p:pic>
      <p:graphicFrame>
        <p:nvGraphicFramePr>
          <p:cNvPr id="7" name="Diagrama 6"/>
          <p:cNvGraphicFramePr/>
          <p:nvPr>
            <p:extLst>
              <p:ext uri="{D42A27DB-BD31-4B8C-83A1-F6EECF244321}">
                <p14:modId xmlns:p14="http://schemas.microsoft.com/office/powerpoint/2010/main" val="3794683644"/>
              </p:ext>
            </p:extLst>
          </p:nvPr>
        </p:nvGraphicFramePr>
        <p:xfrm>
          <a:off x="-468560" y="1628800"/>
          <a:ext cx="8748464" cy="42484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5" name="Retângulo 4"/>
          <p:cNvSpPr/>
          <p:nvPr/>
        </p:nvSpPr>
        <p:spPr>
          <a:xfrm>
            <a:off x="22151" y="887019"/>
            <a:ext cx="9683551" cy="4001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342900" indent="-342900" algn="just">
              <a:spcAft>
                <a:spcPts val="1200"/>
              </a:spcAft>
              <a:buFont typeface="Wingdings" pitchFamily="2" charset="2"/>
              <a:buChar char="Ø"/>
            </a:pPr>
            <a:r>
              <a:rPr lang="pt-BR" sz="20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Fomentar investimentos em infraestrutura pela iniciativa privada</a:t>
            </a:r>
          </a:p>
        </p:txBody>
      </p:sp>
      <p:sp>
        <p:nvSpPr>
          <p:cNvPr id="8" name="Título 1"/>
          <p:cNvSpPr>
            <a:spLocks noGrp="1"/>
          </p:cNvSpPr>
          <p:nvPr>
            <p:ph type="title"/>
          </p:nvPr>
        </p:nvSpPr>
        <p:spPr>
          <a:xfrm>
            <a:off x="323528" y="223258"/>
            <a:ext cx="9371202" cy="576064"/>
          </a:xfrm>
        </p:spPr>
        <p:txBody>
          <a:bodyPr>
            <a:normAutofit/>
          </a:bodyPr>
          <a:lstStyle/>
          <a:p>
            <a:pPr algn="just">
              <a:spcAft>
                <a:spcPts val="1200"/>
              </a:spcAft>
            </a:pPr>
            <a:r>
              <a:rPr lang="pt-BR" sz="20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III. Marco Regulatório – Investimentos em infraestrutura ferroviária</a:t>
            </a:r>
          </a:p>
        </p:txBody>
      </p:sp>
    </p:spTree>
    <p:extLst>
      <p:ext uri="{BB962C8B-B14F-4D97-AF65-F5344CB8AC3E}">
        <p14:creationId xmlns:p14="http://schemas.microsoft.com/office/powerpoint/2010/main" val="265675752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Espaço Reservado para Conteúdo 3" descr="bases_apresentação_power_point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-20324" y="0"/>
            <a:ext cx="9143999" cy="6860419"/>
          </a:xfrm>
        </p:spPr>
      </p:pic>
      <p:sp>
        <p:nvSpPr>
          <p:cNvPr id="6" name="Retângulo 5"/>
          <p:cNvSpPr/>
          <p:nvPr/>
        </p:nvSpPr>
        <p:spPr>
          <a:xfrm>
            <a:off x="179513" y="1052736"/>
            <a:ext cx="8964488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just">
              <a:spcAft>
                <a:spcPts val="1200"/>
              </a:spcAft>
            </a:pPr>
            <a:r>
              <a:rPr lang="pt-BR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Desburocratizar: </a:t>
            </a:r>
            <a:r>
              <a:rPr lang="pt-BR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Alterações recentes no marco regulatório para viabilizar investimentos na malha ferroviária concedida.</a:t>
            </a:r>
          </a:p>
        </p:txBody>
      </p:sp>
      <p:graphicFrame>
        <p:nvGraphicFramePr>
          <p:cNvPr id="7" name="Diagrama 6"/>
          <p:cNvGraphicFramePr/>
          <p:nvPr>
            <p:extLst>
              <p:ext uri="{D42A27DB-BD31-4B8C-83A1-F6EECF244321}">
                <p14:modId xmlns:p14="http://schemas.microsoft.com/office/powerpoint/2010/main" val="2946738652"/>
              </p:ext>
            </p:extLst>
          </p:nvPr>
        </p:nvGraphicFramePr>
        <p:xfrm>
          <a:off x="323529" y="2113559"/>
          <a:ext cx="8496944" cy="383572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8" name="Título 1"/>
          <p:cNvSpPr>
            <a:spLocks noGrp="1"/>
          </p:cNvSpPr>
          <p:nvPr>
            <p:ph type="title"/>
          </p:nvPr>
        </p:nvSpPr>
        <p:spPr>
          <a:xfrm>
            <a:off x="323528" y="223258"/>
            <a:ext cx="9371202" cy="576064"/>
          </a:xfrm>
        </p:spPr>
        <p:txBody>
          <a:bodyPr>
            <a:normAutofit/>
          </a:bodyPr>
          <a:lstStyle/>
          <a:p>
            <a:pPr algn="just">
              <a:spcAft>
                <a:spcPts val="1200"/>
              </a:spcAft>
            </a:pPr>
            <a:r>
              <a:rPr lang="pt-BR" sz="20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III. Marco regulatório: Investimentos na malha ferroviária</a:t>
            </a:r>
          </a:p>
        </p:txBody>
      </p:sp>
    </p:spTree>
    <p:extLst>
      <p:ext uri="{BB962C8B-B14F-4D97-AF65-F5344CB8AC3E}">
        <p14:creationId xmlns:p14="http://schemas.microsoft.com/office/powerpoint/2010/main" val="30939780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Espaço Reservado para Conteúdo 3" descr="bases_apresentação_power_point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-180528" y="0"/>
            <a:ext cx="9143999" cy="6860419"/>
          </a:xfrm>
        </p:spPr>
      </p:pic>
      <p:sp>
        <p:nvSpPr>
          <p:cNvPr id="2" name="CaixaDeTexto 1"/>
          <p:cNvSpPr txBox="1"/>
          <p:nvPr/>
        </p:nvSpPr>
        <p:spPr>
          <a:xfrm>
            <a:off x="180529" y="235642"/>
            <a:ext cx="856793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>
                <a:solidFill>
                  <a:schemeClr val="tx2"/>
                </a:solidFill>
              </a:rPr>
              <a:t>Desafios para o desenvolvimento de ferrovias no Brasil</a:t>
            </a:r>
            <a:endParaRPr lang="pt-BR" sz="2800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5" name="Retângulo 4">
            <a:extLst>
              <a:ext uri="{FF2B5EF4-FFF2-40B4-BE49-F238E27FC236}">
                <a16:creationId xmlns:a16="http://schemas.microsoft.com/office/drawing/2014/main" id="{9B0579D0-C53D-43BC-94DA-EDE520626B7F}"/>
              </a:ext>
            </a:extLst>
          </p:cNvPr>
          <p:cNvSpPr/>
          <p:nvPr/>
        </p:nvSpPr>
        <p:spPr>
          <a:xfrm>
            <a:off x="-107504" y="1340768"/>
            <a:ext cx="9143999" cy="224676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342900" indent="-342900" algn="just">
              <a:spcAft>
                <a:spcPts val="1200"/>
              </a:spcAft>
              <a:buFont typeface="Wingdings" panose="05000000000000000000" pitchFamily="2" charset="2"/>
              <a:buChar char="q"/>
            </a:pPr>
            <a:r>
              <a:rPr lang="pt-BR" sz="24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Necessidade de ampliar a capacidade de investimentos em infraestrutura ferroviária</a:t>
            </a:r>
          </a:p>
          <a:p>
            <a:pPr marL="342900" indent="-342900" algn="just">
              <a:spcAft>
                <a:spcPts val="1200"/>
              </a:spcAft>
              <a:buFont typeface="Wingdings" panose="05000000000000000000" pitchFamily="2" charset="2"/>
              <a:buChar char="q"/>
            </a:pPr>
            <a:r>
              <a:rPr lang="pt-BR" sz="24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Melhorar o Marco Regulatório: segurança jurídica e estimular novos entrantes ao sistema ferroviário</a:t>
            </a:r>
          </a:p>
          <a:p>
            <a:pPr marL="342900" indent="-342900" algn="just">
              <a:spcAft>
                <a:spcPts val="1200"/>
              </a:spcAft>
              <a:buFont typeface="Wingdings" panose="05000000000000000000" pitchFamily="2" charset="2"/>
              <a:buChar char="q"/>
            </a:pPr>
            <a:r>
              <a:rPr lang="pt-BR" sz="24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Promover mecanismos para a competição intramodal</a:t>
            </a:r>
          </a:p>
        </p:txBody>
      </p:sp>
    </p:spTree>
    <p:extLst>
      <p:ext uri="{BB962C8B-B14F-4D97-AF65-F5344CB8AC3E}">
        <p14:creationId xmlns:p14="http://schemas.microsoft.com/office/powerpoint/2010/main" val="326924173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Espaço Reservado para Conteúdo 3" descr="bases_apresentação_power_point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-20324" y="0"/>
            <a:ext cx="9143999" cy="6860419"/>
          </a:xfrm>
        </p:spPr>
      </p:pic>
      <p:sp>
        <p:nvSpPr>
          <p:cNvPr id="6" name="Retângulo 5"/>
          <p:cNvSpPr/>
          <p:nvPr/>
        </p:nvSpPr>
        <p:spPr>
          <a:xfrm>
            <a:off x="35869" y="980728"/>
            <a:ext cx="9108131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just">
              <a:spcAft>
                <a:spcPts val="1200"/>
              </a:spcAft>
            </a:pPr>
            <a:r>
              <a:rPr lang="pt-BR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Marco regulatório: </a:t>
            </a:r>
            <a:r>
              <a:rPr lang="pt-BR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Criar mecanismos regulatórios adequados, visando à realização de investimentos pelas concessionárias. </a:t>
            </a:r>
          </a:p>
        </p:txBody>
      </p:sp>
      <p:graphicFrame>
        <p:nvGraphicFramePr>
          <p:cNvPr id="7" name="Diagrama 6"/>
          <p:cNvGraphicFramePr/>
          <p:nvPr>
            <p:extLst>
              <p:ext uri="{D42A27DB-BD31-4B8C-83A1-F6EECF244321}">
                <p14:modId xmlns:p14="http://schemas.microsoft.com/office/powerpoint/2010/main" val="2231710984"/>
              </p:ext>
            </p:extLst>
          </p:nvPr>
        </p:nvGraphicFramePr>
        <p:xfrm>
          <a:off x="341462" y="1988840"/>
          <a:ext cx="8496944" cy="383572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8" name="Título 1"/>
          <p:cNvSpPr>
            <a:spLocks noGrp="1"/>
          </p:cNvSpPr>
          <p:nvPr>
            <p:ph type="title"/>
          </p:nvPr>
        </p:nvSpPr>
        <p:spPr>
          <a:xfrm>
            <a:off x="323528" y="223258"/>
            <a:ext cx="9371202" cy="576064"/>
          </a:xfrm>
        </p:spPr>
        <p:txBody>
          <a:bodyPr>
            <a:normAutofit/>
          </a:bodyPr>
          <a:lstStyle/>
          <a:p>
            <a:pPr algn="just">
              <a:spcAft>
                <a:spcPts val="1200"/>
              </a:spcAft>
            </a:pPr>
            <a:r>
              <a:rPr lang="pt-BR" sz="20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III. Marco regulatório: Investimentos na malha ferroviária</a:t>
            </a:r>
          </a:p>
        </p:txBody>
      </p:sp>
    </p:spTree>
    <p:extLst>
      <p:ext uri="{BB962C8B-B14F-4D97-AF65-F5344CB8AC3E}">
        <p14:creationId xmlns:p14="http://schemas.microsoft.com/office/powerpoint/2010/main" val="333407368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Espaço Reservado para Conteúdo 3" descr="bases_apresentação_power_point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-20324" y="0"/>
            <a:ext cx="9143999" cy="6860419"/>
          </a:xfrm>
        </p:spPr>
      </p:pic>
      <p:sp>
        <p:nvSpPr>
          <p:cNvPr id="6" name="Retângulo 5"/>
          <p:cNvSpPr/>
          <p:nvPr/>
        </p:nvSpPr>
        <p:spPr>
          <a:xfrm>
            <a:off x="35869" y="980728"/>
            <a:ext cx="9108131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just">
              <a:spcAft>
                <a:spcPts val="1200"/>
              </a:spcAft>
            </a:pPr>
            <a:r>
              <a:rPr lang="pt-BR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Investimento com prazo determinado:</a:t>
            </a:r>
            <a:r>
              <a:rPr lang="pt-BR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graphicFrame>
        <p:nvGraphicFramePr>
          <p:cNvPr id="7" name="Diagrama 6"/>
          <p:cNvGraphicFramePr/>
          <p:nvPr>
            <p:extLst>
              <p:ext uri="{D42A27DB-BD31-4B8C-83A1-F6EECF244321}">
                <p14:modId xmlns:p14="http://schemas.microsoft.com/office/powerpoint/2010/main" val="421337355"/>
              </p:ext>
            </p:extLst>
          </p:nvPr>
        </p:nvGraphicFramePr>
        <p:xfrm>
          <a:off x="251520" y="1700808"/>
          <a:ext cx="8640960" cy="38884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8" name="Título 1"/>
          <p:cNvSpPr>
            <a:spLocks noGrp="1"/>
          </p:cNvSpPr>
          <p:nvPr>
            <p:ph type="title"/>
          </p:nvPr>
        </p:nvSpPr>
        <p:spPr>
          <a:xfrm>
            <a:off x="323528" y="223258"/>
            <a:ext cx="9371202" cy="576064"/>
          </a:xfrm>
        </p:spPr>
        <p:txBody>
          <a:bodyPr>
            <a:normAutofit/>
          </a:bodyPr>
          <a:lstStyle/>
          <a:p>
            <a:pPr algn="just">
              <a:spcAft>
                <a:spcPts val="1200"/>
              </a:spcAft>
            </a:pPr>
            <a:r>
              <a:rPr lang="pt-BR" sz="20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III. Marco regulatório: Investimentos na malha ferroviária</a:t>
            </a:r>
          </a:p>
        </p:txBody>
      </p:sp>
    </p:spTree>
    <p:extLst>
      <p:ext uri="{BB962C8B-B14F-4D97-AF65-F5344CB8AC3E}">
        <p14:creationId xmlns:p14="http://schemas.microsoft.com/office/powerpoint/2010/main" val="273172461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Espaço Reservado para Conteúdo 3" descr="bases_apresentação_power_point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-20324" y="0"/>
            <a:ext cx="9143999" cy="6860419"/>
          </a:xfrm>
        </p:spPr>
      </p:pic>
      <p:sp>
        <p:nvSpPr>
          <p:cNvPr id="6" name="Retângulo 5"/>
          <p:cNvSpPr/>
          <p:nvPr/>
        </p:nvSpPr>
        <p:spPr>
          <a:xfrm>
            <a:off x="35869" y="980728"/>
            <a:ext cx="9108131" cy="4001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just">
              <a:spcAft>
                <a:spcPts val="1200"/>
              </a:spcAft>
            </a:pPr>
            <a:r>
              <a:rPr lang="pt-BR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Gatilho de investimento:</a:t>
            </a:r>
            <a:r>
              <a:rPr lang="pt-BR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graphicFrame>
        <p:nvGraphicFramePr>
          <p:cNvPr id="7" name="Diagrama 6"/>
          <p:cNvGraphicFramePr/>
          <p:nvPr>
            <p:extLst>
              <p:ext uri="{D42A27DB-BD31-4B8C-83A1-F6EECF244321}">
                <p14:modId xmlns:p14="http://schemas.microsoft.com/office/powerpoint/2010/main" val="1023240409"/>
              </p:ext>
            </p:extLst>
          </p:nvPr>
        </p:nvGraphicFramePr>
        <p:xfrm>
          <a:off x="251520" y="1700808"/>
          <a:ext cx="8640960" cy="38884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8" name="Título 1"/>
          <p:cNvSpPr>
            <a:spLocks noGrp="1"/>
          </p:cNvSpPr>
          <p:nvPr>
            <p:ph type="title"/>
          </p:nvPr>
        </p:nvSpPr>
        <p:spPr>
          <a:xfrm>
            <a:off x="323528" y="223258"/>
            <a:ext cx="9371202" cy="576064"/>
          </a:xfrm>
        </p:spPr>
        <p:txBody>
          <a:bodyPr>
            <a:normAutofit/>
          </a:bodyPr>
          <a:lstStyle/>
          <a:p>
            <a:pPr algn="just">
              <a:spcAft>
                <a:spcPts val="1200"/>
              </a:spcAft>
            </a:pPr>
            <a:r>
              <a:rPr lang="pt-BR" sz="20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III. Marco regulatório: Investimentos na malha ferroviária</a:t>
            </a:r>
          </a:p>
        </p:txBody>
      </p:sp>
    </p:spTree>
    <p:extLst>
      <p:ext uri="{BB962C8B-B14F-4D97-AF65-F5344CB8AC3E}">
        <p14:creationId xmlns:p14="http://schemas.microsoft.com/office/powerpoint/2010/main" val="120834962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Espaço Reservado para Conteúdo 3" descr="bases_apresentação_power_point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-20324" y="0"/>
            <a:ext cx="9143999" cy="6860419"/>
          </a:xfrm>
        </p:spPr>
      </p:pic>
      <p:sp>
        <p:nvSpPr>
          <p:cNvPr id="6" name="Retângulo 5"/>
          <p:cNvSpPr/>
          <p:nvPr/>
        </p:nvSpPr>
        <p:spPr>
          <a:xfrm>
            <a:off x="107504" y="970856"/>
            <a:ext cx="9108131" cy="4001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just">
              <a:spcAft>
                <a:spcPts val="1200"/>
              </a:spcAft>
            </a:pPr>
            <a:r>
              <a:rPr lang="pt-BR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Investimento com gatilho:</a:t>
            </a:r>
            <a:endParaRPr lang="pt-BR" sz="2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ítulo 1"/>
          <p:cNvSpPr>
            <a:spLocks noGrp="1"/>
          </p:cNvSpPr>
          <p:nvPr>
            <p:ph type="title"/>
          </p:nvPr>
        </p:nvSpPr>
        <p:spPr>
          <a:xfrm>
            <a:off x="323528" y="223258"/>
            <a:ext cx="9371202" cy="576064"/>
          </a:xfrm>
        </p:spPr>
        <p:txBody>
          <a:bodyPr>
            <a:normAutofit/>
          </a:bodyPr>
          <a:lstStyle/>
          <a:p>
            <a:pPr algn="just">
              <a:spcAft>
                <a:spcPts val="1200"/>
              </a:spcAft>
            </a:pPr>
            <a:r>
              <a:rPr lang="pt-BR" sz="20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III. Marco regulatório: Investimentos na malha ferroviária</a:t>
            </a:r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772816"/>
            <a:ext cx="7296150" cy="4029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1194850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Espaço Reservado para Conteúdo 3" descr="bases_apresentação_power_point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-20324" y="0"/>
            <a:ext cx="9143999" cy="6860419"/>
          </a:xfrm>
        </p:spPr>
      </p:pic>
      <p:sp>
        <p:nvSpPr>
          <p:cNvPr id="6" name="Retângulo 5"/>
          <p:cNvSpPr/>
          <p:nvPr/>
        </p:nvSpPr>
        <p:spPr>
          <a:xfrm>
            <a:off x="35869" y="980728"/>
            <a:ext cx="9108131" cy="4001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just">
              <a:spcAft>
                <a:spcPts val="1200"/>
              </a:spcAft>
            </a:pPr>
            <a:r>
              <a:rPr lang="pt-BR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Investimento Adicionais:</a:t>
            </a:r>
            <a:r>
              <a:rPr lang="pt-BR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graphicFrame>
        <p:nvGraphicFramePr>
          <p:cNvPr id="7" name="Diagrama 6"/>
          <p:cNvGraphicFramePr/>
          <p:nvPr>
            <p:extLst>
              <p:ext uri="{D42A27DB-BD31-4B8C-83A1-F6EECF244321}">
                <p14:modId xmlns:p14="http://schemas.microsoft.com/office/powerpoint/2010/main" val="56215136"/>
              </p:ext>
            </p:extLst>
          </p:nvPr>
        </p:nvGraphicFramePr>
        <p:xfrm>
          <a:off x="251520" y="1700808"/>
          <a:ext cx="8640960" cy="38884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8" name="Título 1"/>
          <p:cNvSpPr>
            <a:spLocks noGrp="1"/>
          </p:cNvSpPr>
          <p:nvPr>
            <p:ph type="title"/>
          </p:nvPr>
        </p:nvSpPr>
        <p:spPr>
          <a:xfrm>
            <a:off x="323528" y="223258"/>
            <a:ext cx="9371202" cy="576064"/>
          </a:xfrm>
        </p:spPr>
        <p:txBody>
          <a:bodyPr>
            <a:normAutofit/>
          </a:bodyPr>
          <a:lstStyle/>
          <a:p>
            <a:pPr algn="just">
              <a:spcAft>
                <a:spcPts val="1200"/>
              </a:spcAft>
            </a:pPr>
            <a:r>
              <a:rPr lang="pt-BR" sz="20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III. Marco regulatório: Investimentos na malha ferroviária</a:t>
            </a:r>
          </a:p>
        </p:txBody>
      </p:sp>
    </p:spTree>
    <p:extLst>
      <p:ext uri="{BB962C8B-B14F-4D97-AF65-F5344CB8AC3E}">
        <p14:creationId xmlns:p14="http://schemas.microsoft.com/office/powerpoint/2010/main" val="42034727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Espaço Reservado para Conteúdo 3" descr="bases_apresentação_power_point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-20324" y="0"/>
            <a:ext cx="9143999" cy="6860419"/>
          </a:xfrm>
        </p:spPr>
      </p:pic>
      <p:sp>
        <p:nvSpPr>
          <p:cNvPr id="6" name="Retângulo 5"/>
          <p:cNvSpPr/>
          <p:nvPr/>
        </p:nvSpPr>
        <p:spPr>
          <a:xfrm>
            <a:off x="35869" y="980728"/>
            <a:ext cx="9108131" cy="4001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just">
              <a:spcAft>
                <a:spcPts val="1200"/>
              </a:spcAft>
            </a:pPr>
            <a:r>
              <a:rPr lang="pt-BR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Novas regras de reversibilidade e indenização</a:t>
            </a:r>
            <a:endParaRPr lang="pt-BR" sz="2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7" name="Diagrama 6"/>
          <p:cNvGraphicFramePr/>
          <p:nvPr>
            <p:extLst>
              <p:ext uri="{D42A27DB-BD31-4B8C-83A1-F6EECF244321}">
                <p14:modId xmlns:p14="http://schemas.microsoft.com/office/powerpoint/2010/main" val="3043464882"/>
              </p:ext>
            </p:extLst>
          </p:nvPr>
        </p:nvGraphicFramePr>
        <p:xfrm>
          <a:off x="251520" y="1700808"/>
          <a:ext cx="8640960" cy="38884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8" name="Título 1"/>
          <p:cNvSpPr>
            <a:spLocks noGrp="1"/>
          </p:cNvSpPr>
          <p:nvPr>
            <p:ph type="title"/>
          </p:nvPr>
        </p:nvSpPr>
        <p:spPr>
          <a:xfrm>
            <a:off x="323528" y="223258"/>
            <a:ext cx="9371202" cy="576064"/>
          </a:xfrm>
        </p:spPr>
        <p:txBody>
          <a:bodyPr>
            <a:normAutofit/>
          </a:bodyPr>
          <a:lstStyle/>
          <a:p>
            <a:pPr algn="just">
              <a:spcAft>
                <a:spcPts val="1200"/>
              </a:spcAft>
            </a:pPr>
            <a:r>
              <a:rPr lang="pt-BR" sz="20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III. Marco regulatório: Investimentos na malha ferroviária</a:t>
            </a:r>
          </a:p>
        </p:txBody>
      </p:sp>
    </p:spTree>
    <p:extLst>
      <p:ext uri="{BB962C8B-B14F-4D97-AF65-F5344CB8AC3E}">
        <p14:creationId xmlns:p14="http://schemas.microsoft.com/office/powerpoint/2010/main" val="120370778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Espaço Reservado para Conteúdo 3" descr="bases_apresentação_power_point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-20324" y="0"/>
            <a:ext cx="9143999" cy="6860419"/>
          </a:xfrm>
        </p:spPr>
      </p:pic>
      <p:grpSp>
        <p:nvGrpSpPr>
          <p:cNvPr id="2" name="Agrupar 1">
            <a:extLst>
              <a:ext uri="{FF2B5EF4-FFF2-40B4-BE49-F238E27FC236}">
                <a16:creationId xmlns:a16="http://schemas.microsoft.com/office/drawing/2014/main" id="{3987EF55-8630-40E1-A65D-C63C08BC7ECE}"/>
              </a:ext>
            </a:extLst>
          </p:cNvPr>
          <p:cNvGrpSpPr/>
          <p:nvPr/>
        </p:nvGrpSpPr>
        <p:grpSpPr>
          <a:xfrm>
            <a:off x="35869" y="980728"/>
            <a:ext cx="9108131" cy="4608512"/>
            <a:chOff x="35869" y="980728"/>
            <a:chExt cx="9108131" cy="4608512"/>
          </a:xfrm>
        </p:grpSpPr>
        <p:sp>
          <p:nvSpPr>
            <p:cNvPr id="6" name="Retângulo 5"/>
            <p:cNvSpPr/>
            <p:nvPr/>
          </p:nvSpPr>
          <p:spPr>
            <a:xfrm>
              <a:off x="35869" y="980728"/>
              <a:ext cx="9108131" cy="40011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just">
                <a:spcAft>
                  <a:spcPts val="1200"/>
                </a:spcAft>
              </a:pPr>
              <a:r>
                <a:rPr lang="pt-BR" sz="20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Regulação por Resultados: Indicadores para a prestação do serviço</a:t>
              </a:r>
              <a:endParaRPr lang="pt-BR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aphicFrame>
          <p:nvGraphicFramePr>
            <p:cNvPr id="7" name="Diagrama 6"/>
            <p:cNvGraphicFramePr/>
            <p:nvPr>
              <p:extLst>
                <p:ext uri="{D42A27DB-BD31-4B8C-83A1-F6EECF244321}">
                  <p14:modId xmlns:p14="http://schemas.microsoft.com/office/powerpoint/2010/main" val="4154169128"/>
                </p:ext>
              </p:extLst>
            </p:nvPr>
          </p:nvGraphicFramePr>
          <p:xfrm>
            <a:off x="1187624" y="1700808"/>
            <a:ext cx="7128792" cy="3888432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3" r:lo="rId4" r:qs="rId5" r:cs="rId6"/>
            </a:graphicData>
          </a:graphic>
        </p:graphicFrame>
      </p:grpSp>
      <p:sp>
        <p:nvSpPr>
          <p:cNvPr id="8" name="Título 1"/>
          <p:cNvSpPr>
            <a:spLocks noGrp="1"/>
          </p:cNvSpPr>
          <p:nvPr>
            <p:ph type="title"/>
          </p:nvPr>
        </p:nvSpPr>
        <p:spPr>
          <a:xfrm>
            <a:off x="323528" y="223258"/>
            <a:ext cx="9371202" cy="576064"/>
          </a:xfrm>
        </p:spPr>
        <p:txBody>
          <a:bodyPr>
            <a:normAutofit/>
          </a:bodyPr>
          <a:lstStyle/>
          <a:p>
            <a:pPr algn="just">
              <a:spcAft>
                <a:spcPts val="1200"/>
              </a:spcAft>
            </a:pPr>
            <a:r>
              <a:rPr lang="pt-BR" sz="20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III. Marco regulatório: Investimentos na malha ferroviária</a:t>
            </a:r>
          </a:p>
        </p:txBody>
      </p:sp>
      <p:sp>
        <p:nvSpPr>
          <p:cNvPr id="9" name="Retângulo 8">
            <a:extLst>
              <a:ext uri="{FF2B5EF4-FFF2-40B4-BE49-F238E27FC236}">
                <a16:creationId xmlns:a16="http://schemas.microsoft.com/office/drawing/2014/main" id="{06F27C1D-AE43-4A38-A73C-AE5492CCFDAD}"/>
              </a:ext>
            </a:extLst>
          </p:cNvPr>
          <p:cNvSpPr/>
          <p:nvPr/>
        </p:nvSpPr>
        <p:spPr>
          <a:xfrm>
            <a:off x="1691680" y="1562244"/>
            <a:ext cx="6768753" cy="1105029"/>
          </a:xfrm>
          <a:prstGeom prst="rect">
            <a:avLst/>
          </a:prstGeom>
          <a:noFill/>
          <a:ln w="47625" cap="sq">
            <a:solidFill>
              <a:srgbClr val="FF0000"/>
            </a:solidFill>
            <a:prstDash val="dash"/>
            <a:beve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312933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Espaço Reservado para Conteúdo 3" descr="bases_apresentação_power_point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-20324" y="0"/>
            <a:ext cx="9143999" cy="6860419"/>
          </a:xfrm>
        </p:spPr>
      </p:pic>
      <p:sp>
        <p:nvSpPr>
          <p:cNvPr id="6" name="Retângulo 5"/>
          <p:cNvSpPr/>
          <p:nvPr/>
        </p:nvSpPr>
        <p:spPr>
          <a:xfrm>
            <a:off x="35869" y="980728"/>
            <a:ext cx="9108131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just">
              <a:spcAft>
                <a:spcPts val="1200"/>
              </a:spcAft>
            </a:pPr>
            <a:r>
              <a:rPr lang="pt-BR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Segurança jurídica: </a:t>
            </a:r>
            <a:r>
              <a:rPr lang="pt-BR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Criar mecanismos regulatórios adequados, visando à realização de investimentos pelas concessionárias. </a:t>
            </a:r>
          </a:p>
        </p:txBody>
      </p:sp>
      <p:graphicFrame>
        <p:nvGraphicFramePr>
          <p:cNvPr id="7" name="Diagrama 6"/>
          <p:cNvGraphicFramePr/>
          <p:nvPr>
            <p:extLst>
              <p:ext uri="{D42A27DB-BD31-4B8C-83A1-F6EECF244321}">
                <p14:modId xmlns:p14="http://schemas.microsoft.com/office/powerpoint/2010/main" val="2136024691"/>
              </p:ext>
            </p:extLst>
          </p:nvPr>
        </p:nvGraphicFramePr>
        <p:xfrm>
          <a:off x="341462" y="1988840"/>
          <a:ext cx="8496944" cy="383572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8" name="Título 1"/>
          <p:cNvSpPr>
            <a:spLocks noGrp="1"/>
          </p:cNvSpPr>
          <p:nvPr>
            <p:ph type="title"/>
          </p:nvPr>
        </p:nvSpPr>
        <p:spPr>
          <a:xfrm>
            <a:off x="323528" y="223258"/>
            <a:ext cx="9371202" cy="576064"/>
          </a:xfrm>
        </p:spPr>
        <p:txBody>
          <a:bodyPr>
            <a:normAutofit/>
          </a:bodyPr>
          <a:lstStyle/>
          <a:p>
            <a:pPr algn="just">
              <a:spcAft>
                <a:spcPts val="1200"/>
              </a:spcAft>
            </a:pPr>
            <a:r>
              <a:rPr lang="pt-BR" sz="20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III. Marco regulatório: Investimentos na malha ferroviária</a:t>
            </a:r>
          </a:p>
        </p:txBody>
      </p:sp>
    </p:spTree>
    <p:extLst>
      <p:ext uri="{BB962C8B-B14F-4D97-AF65-F5344CB8AC3E}">
        <p14:creationId xmlns:p14="http://schemas.microsoft.com/office/powerpoint/2010/main" val="78269837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Espaço Reservado para Conteúdo 3" descr="bases_apresentação_power_point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-20324" y="0"/>
            <a:ext cx="9143999" cy="6860419"/>
          </a:xfrm>
        </p:spPr>
      </p:pic>
      <p:sp>
        <p:nvSpPr>
          <p:cNvPr id="6" name="Retângulo 5"/>
          <p:cNvSpPr/>
          <p:nvPr/>
        </p:nvSpPr>
        <p:spPr>
          <a:xfrm>
            <a:off x="35869" y="980728"/>
            <a:ext cx="9108131" cy="4001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just">
              <a:spcAft>
                <a:spcPts val="1200"/>
              </a:spcAft>
            </a:pPr>
            <a:r>
              <a:rPr lang="pt-BR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Matriz de Alocação de riscos:</a:t>
            </a:r>
            <a:endParaRPr lang="pt-BR" sz="2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7" name="Diagrama 6"/>
          <p:cNvGraphicFramePr/>
          <p:nvPr>
            <p:extLst>
              <p:ext uri="{D42A27DB-BD31-4B8C-83A1-F6EECF244321}">
                <p14:modId xmlns:p14="http://schemas.microsoft.com/office/powerpoint/2010/main" val="42262158"/>
              </p:ext>
            </p:extLst>
          </p:nvPr>
        </p:nvGraphicFramePr>
        <p:xfrm>
          <a:off x="251520" y="1700808"/>
          <a:ext cx="8640960" cy="41764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8" name="Título 1"/>
          <p:cNvSpPr>
            <a:spLocks noGrp="1"/>
          </p:cNvSpPr>
          <p:nvPr>
            <p:ph type="title"/>
          </p:nvPr>
        </p:nvSpPr>
        <p:spPr>
          <a:xfrm>
            <a:off x="323528" y="223258"/>
            <a:ext cx="9371202" cy="576064"/>
          </a:xfrm>
        </p:spPr>
        <p:txBody>
          <a:bodyPr>
            <a:normAutofit/>
          </a:bodyPr>
          <a:lstStyle/>
          <a:p>
            <a:pPr algn="just">
              <a:spcAft>
                <a:spcPts val="1200"/>
              </a:spcAft>
            </a:pPr>
            <a:r>
              <a:rPr lang="pt-BR" sz="20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III. Marco regulatório: Investimentos na malha ferroviária</a:t>
            </a:r>
          </a:p>
        </p:txBody>
      </p:sp>
    </p:spTree>
    <p:extLst>
      <p:ext uri="{BB962C8B-B14F-4D97-AF65-F5344CB8AC3E}">
        <p14:creationId xmlns:p14="http://schemas.microsoft.com/office/powerpoint/2010/main" val="171546261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Espaço Reservado para Conteúdo 3" descr="bases_apresentação_power_point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-20324" y="0"/>
            <a:ext cx="9143999" cy="6860419"/>
          </a:xfrm>
        </p:spPr>
      </p:pic>
      <p:sp>
        <p:nvSpPr>
          <p:cNvPr id="6" name="Retângulo 5"/>
          <p:cNvSpPr/>
          <p:nvPr/>
        </p:nvSpPr>
        <p:spPr>
          <a:xfrm>
            <a:off x="-47550" y="1052736"/>
            <a:ext cx="9108131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just">
              <a:spcAft>
                <a:spcPts val="1200"/>
              </a:spcAft>
            </a:pPr>
            <a:r>
              <a:rPr lang="pt-BR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Acréscimo à Outorga: </a:t>
            </a:r>
            <a:r>
              <a:rPr lang="pt-BR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valor que será incrementado ao Valor de Outorga, com vistas à manutenção do equilíbrio econômico-financeiro do contrato, em função de atraso, alteração dos prazos, ou supressão dos Investimentos Com Prazo Determinado. </a:t>
            </a:r>
          </a:p>
        </p:txBody>
      </p:sp>
      <p:sp>
        <p:nvSpPr>
          <p:cNvPr id="8" name="Título 1"/>
          <p:cNvSpPr>
            <a:spLocks noGrp="1"/>
          </p:cNvSpPr>
          <p:nvPr>
            <p:ph type="title"/>
          </p:nvPr>
        </p:nvSpPr>
        <p:spPr>
          <a:xfrm>
            <a:off x="323528" y="223258"/>
            <a:ext cx="9371202" cy="576064"/>
          </a:xfrm>
        </p:spPr>
        <p:txBody>
          <a:bodyPr>
            <a:normAutofit/>
          </a:bodyPr>
          <a:lstStyle/>
          <a:p>
            <a:pPr algn="just">
              <a:spcAft>
                <a:spcPts val="1200"/>
              </a:spcAft>
            </a:pPr>
            <a:r>
              <a:rPr lang="pt-BR" sz="20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III. Marco regulatório: Investimentos na malha ferroviária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0183" y="2564904"/>
            <a:ext cx="7369175" cy="3400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6933673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Espaço Reservado para Conteúdo 3" descr="bases_apresentação_power_point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-180528" y="0"/>
            <a:ext cx="9143999" cy="6860419"/>
          </a:xfrm>
        </p:spPr>
      </p:pic>
      <p:sp>
        <p:nvSpPr>
          <p:cNvPr id="4" name="Retângulo 3"/>
          <p:cNvSpPr/>
          <p:nvPr/>
        </p:nvSpPr>
        <p:spPr>
          <a:xfrm>
            <a:off x="1" y="1268760"/>
            <a:ext cx="9143999" cy="38164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just">
              <a:spcAft>
                <a:spcPts val="1200"/>
              </a:spcAft>
            </a:pPr>
            <a:r>
              <a:rPr lang="pt-BR" sz="24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I) Investimentos em Infraestrutura de transportes</a:t>
            </a:r>
          </a:p>
          <a:p>
            <a:pPr algn="just">
              <a:spcAft>
                <a:spcPts val="1200"/>
              </a:spcAft>
            </a:pPr>
            <a:r>
              <a:rPr lang="pt-BR" sz="24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II) Programa de Parceria de Investimentos - PPI</a:t>
            </a:r>
          </a:p>
          <a:p>
            <a:pPr marL="914400" lvl="1" indent="-457200" algn="just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pt-BR" sz="24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Novas concessões de ferrovias</a:t>
            </a:r>
          </a:p>
          <a:p>
            <a:pPr marL="914400" lvl="1" indent="-457200" algn="just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pt-BR" sz="24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Prorrogação antecipada de contratos de concessão de ferrovias</a:t>
            </a:r>
          </a:p>
          <a:p>
            <a:pPr algn="just">
              <a:spcAft>
                <a:spcPts val="1200"/>
              </a:spcAft>
            </a:pPr>
            <a:r>
              <a:rPr lang="pt-BR" sz="24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III) Marco Regulatório de investimentos em infraestrutura ferroviária</a:t>
            </a:r>
          </a:p>
          <a:p>
            <a:pPr algn="just">
              <a:spcAft>
                <a:spcPts val="1200"/>
              </a:spcAft>
            </a:pPr>
            <a:r>
              <a:rPr lang="pt-BR" sz="24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IV) Competição intramodal</a:t>
            </a:r>
            <a:r>
              <a:rPr lang="pt-BR" sz="20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endParaRPr lang="pt-BR" sz="2000" b="1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CaixaDeTexto 1"/>
          <p:cNvSpPr txBox="1"/>
          <p:nvPr/>
        </p:nvSpPr>
        <p:spPr>
          <a:xfrm>
            <a:off x="180529" y="235642"/>
            <a:ext cx="856793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>
                <a:solidFill>
                  <a:schemeClr val="tx2"/>
                </a:solidFill>
              </a:rPr>
              <a:t>Roteiro</a:t>
            </a:r>
            <a:endParaRPr lang="pt-BR" sz="2800" dirty="0">
              <a:solidFill>
                <a:schemeClr val="tx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310346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Espaço Reservado para Conteúdo 3" descr="bases_apresentação_power_point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-20324" y="0"/>
            <a:ext cx="9143999" cy="6860419"/>
          </a:xfrm>
        </p:spPr>
      </p:pic>
      <p:sp>
        <p:nvSpPr>
          <p:cNvPr id="8" name="Título 1"/>
          <p:cNvSpPr>
            <a:spLocks noGrp="1"/>
          </p:cNvSpPr>
          <p:nvPr>
            <p:ph type="title"/>
          </p:nvPr>
        </p:nvSpPr>
        <p:spPr>
          <a:xfrm>
            <a:off x="323528" y="223258"/>
            <a:ext cx="9371202" cy="576064"/>
          </a:xfrm>
        </p:spPr>
        <p:txBody>
          <a:bodyPr>
            <a:normAutofit/>
          </a:bodyPr>
          <a:lstStyle/>
          <a:p>
            <a:pPr algn="just">
              <a:spcAft>
                <a:spcPts val="1200"/>
              </a:spcAft>
            </a:pPr>
            <a:r>
              <a:rPr lang="pt-BR" sz="20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III. Marco regulatório: Investimentos na malha ferroviária</a:t>
            </a:r>
          </a:p>
        </p:txBody>
      </p:sp>
      <p:sp>
        <p:nvSpPr>
          <p:cNvPr id="9" name="Retângulo 8"/>
          <p:cNvSpPr/>
          <p:nvPr/>
        </p:nvSpPr>
        <p:spPr>
          <a:xfrm>
            <a:off x="-47550" y="1052736"/>
            <a:ext cx="9108131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just">
              <a:spcAft>
                <a:spcPts val="1200"/>
              </a:spcAft>
            </a:pPr>
            <a:r>
              <a:rPr lang="pt-BR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Arbitragem: </a:t>
            </a:r>
            <a:r>
              <a:rPr lang="pt-BR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As controvérsias decorrentes do Contrato de Concessão, que não forem dirimidas amigavelmente entre as Partes, poderão ser resolvidas por arbitragem, nos termos da regulamentação específica da ANTT. </a:t>
            </a:r>
          </a:p>
        </p:txBody>
      </p:sp>
      <p:graphicFrame>
        <p:nvGraphicFramePr>
          <p:cNvPr id="10" name="Diagrama 9"/>
          <p:cNvGraphicFramePr/>
          <p:nvPr>
            <p:extLst>
              <p:ext uri="{D42A27DB-BD31-4B8C-83A1-F6EECF244321}">
                <p14:modId xmlns:p14="http://schemas.microsoft.com/office/powerpoint/2010/main" val="497467731"/>
              </p:ext>
            </p:extLst>
          </p:nvPr>
        </p:nvGraphicFramePr>
        <p:xfrm>
          <a:off x="251520" y="2420888"/>
          <a:ext cx="8590631" cy="1800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01575202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Espaço Reservado para Conteúdo 3" descr="bases_apresentação_power_point4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-20324" y="0"/>
            <a:ext cx="9143999" cy="6860419"/>
          </a:xfrm>
        </p:spPr>
      </p:pic>
      <p:sp>
        <p:nvSpPr>
          <p:cNvPr id="6" name="Retângulo 5"/>
          <p:cNvSpPr/>
          <p:nvPr/>
        </p:nvSpPr>
        <p:spPr>
          <a:xfrm>
            <a:off x="35869" y="980728"/>
            <a:ext cx="9108131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just">
              <a:spcAft>
                <a:spcPts val="1200"/>
              </a:spcAft>
            </a:pPr>
            <a:r>
              <a:rPr lang="pt-BR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Situação atual: </a:t>
            </a:r>
            <a:r>
              <a:rPr lang="pt-BR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Baixa interoperabilidade entre as malhas. Não há operações de transporte por meio do Operador Ferroviário Independente (OFI). </a:t>
            </a:r>
            <a:r>
              <a:rPr lang="pt-BR" sz="20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(atualmente cerca de 11% )</a:t>
            </a:r>
            <a:endParaRPr lang="pt-BR" sz="2400" b="1" u="sng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ítulo 1"/>
          <p:cNvSpPr>
            <a:spLocks noGrp="1"/>
          </p:cNvSpPr>
          <p:nvPr>
            <p:ph type="title"/>
          </p:nvPr>
        </p:nvSpPr>
        <p:spPr>
          <a:xfrm>
            <a:off x="323528" y="223258"/>
            <a:ext cx="9371202" cy="576064"/>
          </a:xfrm>
        </p:spPr>
        <p:txBody>
          <a:bodyPr>
            <a:normAutofit/>
          </a:bodyPr>
          <a:lstStyle/>
          <a:p>
            <a:pPr algn="just">
              <a:spcAft>
                <a:spcPts val="1200"/>
              </a:spcAft>
            </a:pPr>
            <a:r>
              <a:rPr lang="pt-BR" sz="20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IV. Competição intramodal</a:t>
            </a:r>
          </a:p>
        </p:txBody>
      </p:sp>
      <p:pic>
        <p:nvPicPr>
          <p:cNvPr id="9" name="Imagem 8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16546" y="2132856"/>
            <a:ext cx="5819750" cy="33843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CaixaDeTexto 1"/>
          <p:cNvSpPr txBox="1"/>
          <p:nvPr/>
        </p:nvSpPr>
        <p:spPr>
          <a:xfrm>
            <a:off x="1259632" y="5591094"/>
            <a:ext cx="151216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dirty="0"/>
              <a:t>Fonte: SAFF/ANTT</a:t>
            </a:r>
          </a:p>
        </p:txBody>
      </p:sp>
      <p:sp>
        <p:nvSpPr>
          <p:cNvPr id="7" name="Retângulo 6"/>
          <p:cNvSpPr/>
          <p:nvPr/>
        </p:nvSpPr>
        <p:spPr>
          <a:xfrm>
            <a:off x="2519465" y="5589305"/>
            <a:ext cx="648072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1200" dirty="0">
                <a:hlinkClick r:id="rId5"/>
              </a:rPr>
              <a:t>https://repositorio.enap.gov.br/bitstream/1/4190/1/Jean%20Mafra%20dos%20Reis.pdf</a:t>
            </a:r>
            <a:endParaRPr lang="pt-BR" sz="1200" dirty="0"/>
          </a:p>
        </p:txBody>
      </p:sp>
    </p:spTree>
    <p:extLst>
      <p:ext uri="{BB962C8B-B14F-4D97-AF65-F5344CB8AC3E}">
        <p14:creationId xmlns:p14="http://schemas.microsoft.com/office/powerpoint/2010/main" val="307469960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Espaço Reservado para Conteúdo 3" descr="bases_apresentação_power_point4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-20324" y="0"/>
            <a:ext cx="9143999" cy="6860419"/>
          </a:xfrm>
        </p:spPr>
      </p:pic>
      <p:sp>
        <p:nvSpPr>
          <p:cNvPr id="6" name="Retângulo 5"/>
          <p:cNvSpPr/>
          <p:nvPr/>
        </p:nvSpPr>
        <p:spPr>
          <a:xfrm>
            <a:off x="35869" y="980728"/>
            <a:ext cx="9108131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just">
              <a:spcAft>
                <a:spcPts val="1200"/>
              </a:spcAft>
            </a:pPr>
            <a:r>
              <a:rPr lang="pt-BR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Situação atual: </a:t>
            </a:r>
            <a:r>
              <a:rPr lang="pt-BR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Distância média de transporte não evolui </a:t>
            </a:r>
            <a:r>
              <a:rPr lang="pt-BR" sz="20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(ampliou apenas 90 km em 12 anos)</a:t>
            </a:r>
            <a:endParaRPr lang="pt-BR" sz="2400" b="1" u="sng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ítulo 1"/>
          <p:cNvSpPr>
            <a:spLocks noGrp="1"/>
          </p:cNvSpPr>
          <p:nvPr>
            <p:ph type="title"/>
          </p:nvPr>
        </p:nvSpPr>
        <p:spPr>
          <a:xfrm>
            <a:off x="323528" y="223258"/>
            <a:ext cx="9371202" cy="576064"/>
          </a:xfrm>
        </p:spPr>
        <p:txBody>
          <a:bodyPr>
            <a:normAutofit/>
          </a:bodyPr>
          <a:lstStyle/>
          <a:p>
            <a:pPr algn="just">
              <a:spcAft>
                <a:spcPts val="1200"/>
              </a:spcAft>
            </a:pPr>
            <a:r>
              <a:rPr lang="pt-BR" sz="20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IV. Competição intramodal</a:t>
            </a:r>
          </a:p>
        </p:txBody>
      </p:sp>
      <p:sp>
        <p:nvSpPr>
          <p:cNvPr id="2" name="CaixaDeTexto 1"/>
          <p:cNvSpPr txBox="1"/>
          <p:nvPr/>
        </p:nvSpPr>
        <p:spPr>
          <a:xfrm>
            <a:off x="1259632" y="5591094"/>
            <a:ext cx="151216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dirty="0"/>
              <a:t>Fonte: SAFF/ANTT</a:t>
            </a:r>
          </a:p>
        </p:txBody>
      </p:sp>
      <p:pic>
        <p:nvPicPr>
          <p:cNvPr id="7" name="Imagem 6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47664" y="2185670"/>
            <a:ext cx="5731401" cy="3115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01481723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Espaço Reservado para Conteúdo 3" descr="bases_apresentação_power_point4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-20324" y="0"/>
            <a:ext cx="9143999" cy="6860419"/>
          </a:xfrm>
        </p:spPr>
      </p:pic>
      <p:sp>
        <p:nvSpPr>
          <p:cNvPr id="6" name="Retângulo 5"/>
          <p:cNvSpPr/>
          <p:nvPr/>
        </p:nvSpPr>
        <p:spPr>
          <a:xfrm>
            <a:off x="35869" y="980728"/>
            <a:ext cx="9108131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just">
              <a:spcAft>
                <a:spcPts val="1200"/>
              </a:spcAft>
            </a:pPr>
            <a:r>
              <a:rPr lang="pt-BR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Situação atual: </a:t>
            </a:r>
            <a:r>
              <a:rPr lang="pt-BR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participação da ferrovia nos fluxos de transporte acima de 2 mil Km é nula, justamente na região em que o modal ferroviário é mais competitivo</a:t>
            </a:r>
            <a:endParaRPr lang="pt-BR" sz="2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ítulo 1"/>
          <p:cNvSpPr>
            <a:spLocks noGrp="1"/>
          </p:cNvSpPr>
          <p:nvPr>
            <p:ph type="title"/>
          </p:nvPr>
        </p:nvSpPr>
        <p:spPr>
          <a:xfrm>
            <a:off x="323528" y="223258"/>
            <a:ext cx="9371202" cy="576064"/>
          </a:xfrm>
        </p:spPr>
        <p:txBody>
          <a:bodyPr>
            <a:normAutofit/>
          </a:bodyPr>
          <a:lstStyle/>
          <a:p>
            <a:pPr algn="just">
              <a:spcAft>
                <a:spcPts val="1200"/>
              </a:spcAft>
            </a:pPr>
            <a:r>
              <a:rPr lang="pt-BR" sz="20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IV. Competição intramodal</a:t>
            </a:r>
          </a:p>
        </p:txBody>
      </p:sp>
      <p:sp>
        <p:nvSpPr>
          <p:cNvPr id="2" name="CaixaDeTexto 1"/>
          <p:cNvSpPr txBox="1"/>
          <p:nvPr/>
        </p:nvSpPr>
        <p:spPr>
          <a:xfrm>
            <a:off x="1259632" y="5591094"/>
            <a:ext cx="151216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dirty="0"/>
              <a:t>Fonte: SAFF/ANTT</a:t>
            </a:r>
          </a:p>
        </p:txBody>
      </p:sp>
      <p:pic>
        <p:nvPicPr>
          <p:cNvPr id="9" name="Imagem 8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2060848"/>
            <a:ext cx="5976664" cy="331236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67754032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Espaço Reservado para Conteúdo 3" descr="bases_apresentação_power_point4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-20324" y="0"/>
            <a:ext cx="9143999" cy="6860419"/>
          </a:xfrm>
        </p:spPr>
      </p:pic>
      <p:graphicFrame>
        <p:nvGraphicFramePr>
          <p:cNvPr id="7" name="Diagrama 6"/>
          <p:cNvGraphicFramePr/>
          <p:nvPr>
            <p:extLst>
              <p:ext uri="{D42A27DB-BD31-4B8C-83A1-F6EECF244321}">
                <p14:modId xmlns:p14="http://schemas.microsoft.com/office/powerpoint/2010/main" val="4202283406"/>
              </p:ext>
            </p:extLst>
          </p:nvPr>
        </p:nvGraphicFramePr>
        <p:xfrm>
          <a:off x="107504" y="1340768"/>
          <a:ext cx="8748464" cy="42484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8" name="Título 1"/>
          <p:cNvSpPr>
            <a:spLocks noGrp="1"/>
          </p:cNvSpPr>
          <p:nvPr>
            <p:ph type="title"/>
          </p:nvPr>
        </p:nvSpPr>
        <p:spPr>
          <a:xfrm>
            <a:off x="323528" y="223258"/>
            <a:ext cx="9371202" cy="576064"/>
          </a:xfrm>
        </p:spPr>
        <p:txBody>
          <a:bodyPr>
            <a:normAutofit/>
          </a:bodyPr>
          <a:lstStyle/>
          <a:p>
            <a:pPr algn="just">
              <a:spcAft>
                <a:spcPts val="1200"/>
              </a:spcAft>
            </a:pPr>
            <a:r>
              <a:rPr lang="pt-BR" sz="20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IV. Competição intramodal</a:t>
            </a:r>
          </a:p>
        </p:txBody>
      </p:sp>
    </p:spTree>
    <p:extLst>
      <p:ext uri="{BB962C8B-B14F-4D97-AF65-F5344CB8AC3E}">
        <p14:creationId xmlns:p14="http://schemas.microsoft.com/office/powerpoint/2010/main" val="1451754063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Espaço Reservado para Conteúdo 3" descr="bases_apresentação_power_point4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-20324" y="0"/>
            <a:ext cx="9143999" cy="6860419"/>
          </a:xfrm>
        </p:spPr>
      </p:pic>
      <p:sp>
        <p:nvSpPr>
          <p:cNvPr id="6" name="Retângulo 5"/>
          <p:cNvSpPr/>
          <p:nvPr/>
        </p:nvSpPr>
        <p:spPr>
          <a:xfrm>
            <a:off x="24408" y="908720"/>
            <a:ext cx="9108131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just">
              <a:spcAft>
                <a:spcPts val="1200"/>
              </a:spcAft>
            </a:pPr>
            <a:r>
              <a:rPr lang="pt-BR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Regra de compartilhamento: </a:t>
            </a:r>
            <a:r>
              <a:rPr lang="pt-PT" sz="2000" dirty="0"/>
              <a:t>“</a:t>
            </a:r>
            <a:r>
              <a:rPr lang="pt-PT" sz="2000" b="1" i="1" u="sng" dirty="0"/>
              <a:t>a concessionária</a:t>
            </a:r>
            <a:r>
              <a:rPr lang="pt-PT" sz="2000" b="1" u="sng" dirty="0"/>
              <a:t> </a:t>
            </a:r>
            <a:r>
              <a:rPr lang="pt-PT" sz="2000" b="1" i="1" u="sng" dirty="0"/>
              <a:t>DEVERÁ</a:t>
            </a:r>
            <a:r>
              <a:rPr lang="pt-PT" sz="2000" b="1" u="sng" dirty="0"/>
              <a:t> </a:t>
            </a:r>
            <a:r>
              <a:rPr lang="pt-PT" sz="2000" b="1" i="1" u="sng" dirty="0"/>
              <a:t>garantir ao terceiro interessado</a:t>
            </a:r>
            <a:r>
              <a:rPr lang="pt-PT" sz="2000" i="1" dirty="0"/>
              <a:t>, que possua outorga que permita a prestação do serviço de transporte ferroviário</a:t>
            </a:r>
            <a:r>
              <a:rPr lang="pt-PT" sz="2000" b="1" i="1" u="sng" dirty="0"/>
              <a:t>, o acesso à infraestrutura ferroviária e aos recursos operacionais da Ferrovia</a:t>
            </a:r>
            <a:r>
              <a:rPr lang="pt-PT" sz="2000" i="1" dirty="0"/>
              <a:t>.”</a:t>
            </a:r>
            <a:r>
              <a:rPr lang="pt-PT" sz="2000" dirty="0"/>
              <a:t> </a:t>
            </a:r>
            <a:r>
              <a:rPr lang="pt-BR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20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(sujeito a penalidade pelo seu descumprimento)</a:t>
            </a:r>
          </a:p>
        </p:txBody>
      </p:sp>
      <p:graphicFrame>
        <p:nvGraphicFramePr>
          <p:cNvPr id="7" name="Diagrama 6"/>
          <p:cNvGraphicFramePr/>
          <p:nvPr>
            <p:extLst>
              <p:ext uri="{D42A27DB-BD31-4B8C-83A1-F6EECF244321}">
                <p14:modId xmlns:p14="http://schemas.microsoft.com/office/powerpoint/2010/main" val="1110651090"/>
              </p:ext>
            </p:extLst>
          </p:nvPr>
        </p:nvGraphicFramePr>
        <p:xfrm>
          <a:off x="24408" y="2249696"/>
          <a:ext cx="8964488" cy="413755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8" name="Título 1"/>
          <p:cNvSpPr>
            <a:spLocks noGrp="1"/>
          </p:cNvSpPr>
          <p:nvPr>
            <p:ph type="title"/>
          </p:nvPr>
        </p:nvSpPr>
        <p:spPr>
          <a:xfrm>
            <a:off x="323528" y="223258"/>
            <a:ext cx="9371202" cy="576064"/>
          </a:xfrm>
        </p:spPr>
        <p:txBody>
          <a:bodyPr>
            <a:normAutofit/>
          </a:bodyPr>
          <a:lstStyle/>
          <a:p>
            <a:pPr algn="just">
              <a:spcAft>
                <a:spcPts val="1200"/>
              </a:spcAft>
            </a:pPr>
            <a:r>
              <a:rPr lang="pt-BR" sz="20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IV. Competição intramodal: regras regulatórias</a:t>
            </a:r>
          </a:p>
        </p:txBody>
      </p:sp>
    </p:spTree>
    <p:extLst>
      <p:ext uri="{BB962C8B-B14F-4D97-AF65-F5344CB8AC3E}">
        <p14:creationId xmlns:p14="http://schemas.microsoft.com/office/powerpoint/2010/main" val="2679427383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Espaço Reservado para Conteúdo 3" descr="bases_apresentação_power_point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-2419"/>
            <a:ext cx="9143999" cy="6860419"/>
          </a:xfrm>
        </p:spPr>
      </p:pic>
      <p:sp>
        <p:nvSpPr>
          <p:cNvPr id="6" name="Retângulo 5"/>
          <p:cNvSpPr/>
          <p:nvPr/>
        </p:nvSpPr>
        <p:spPr>
          <a:xfrm>
            <a:off x="-62829" y="836712"/>
            <a:ext cx="9108131" cy="4001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just">
              <a:spcAft>
                <a:spcPts val="1200"/>
              </a:spcAft>
            </a:pPr>
            <a:r>
              <a:rPr lang="pt-BR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Regulação Econômica: Tarifa de Direito de Passagem</a:t>
            </a:r>
            <a:endParaRPr lang="pt-BR" sz="2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7" name="Diagrama 6"/>
          <p:cNvGraphicFramePr/>
          <p:nvPr>
            <p:extLst>
              <p:ext uri="{D42A27DB-BD31-4B8C-83A1-F6EECF244321}">
                <p14:modId xmlns:p14="http://schemas.microsoft.com/office/powerpoint/2010/main" val="4228901322"/>
              </p:ext>
            </p:extLst>
          </p:nvPr>
        </p:nvGraphicFramePr>
        <p:xfrm>
          <a:off x="179512" y="1236822"/>
          <a:ext cx="8964488" cy="17794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8" name="Título 1"/>
          <p:cNvSpPr>
            <a:spLocks noGrp="1"/>
          </p:cNvSpPr>
          <p:nvPr>
            <p:ph type="title"/>
          </p:nvPr>
        </p:nvSpPr>
        <p:spPr>
          <a:xfrm>
            <a:off x="323528" y="223258"/>
            <a:ext cx="9371202" cy="576064"/>
          </a:xfrm>
        </p:spPr>
        <p:txBody>
          <a:bodyPr>
            <a:normAutofit/>
          </a:bodyPr>
          <a:lstStyle/>
          <a:p>
            <a:pPr algn="just">
              <a:spcAft>
                <a:spcPts val="1200"/>
              </a:spcAft>
            </a:pPr>
            <a:r>
              <a:rPr lang="pt-BR" sz="20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IV. Competição intramodal: regras regulatórias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3068960"/>
            <a:ext cx="4554586" cy="25202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3975" y="3120008"/>
            <a:ext cx="4448378" cy="12241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4354421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Espaço Reservado para Conteúdo 3" descr="bases_apresentação_power_point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-20324" y="0"/>
            <a:ext cx="9143999" cy="6860419"/>
          </a:xfrm>
        </p:spPr>
      </p:pic>
      <p:sp>
        <p:nvSpPr>
          <p:cNvPr id="6" name="Retângulo 5"/>
          <p:cNvSpPr/>
          <p:nvPr/>
        </p:nvSpPr>
        <p:spPr>
          <a:xfrm>
            <a:off x="35869" y="980728"/>
            <a:ext cx="9108131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just">
              <a:spcAft>
                <a:spcPts val="1200"/>
              </a:spcAft>
            </a:pPr>
            <a:r>
              <a:rPr lang="pt-BR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Ampliação da Oferta de Transporte (Capacidade). Um dos entraves à entrada de outros operadores no sistema reside na falta de capacidade dos corredores principais</a:t>
            </a:r>
            <a:endParaRPr lang="pt-BR" sz="2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7" name="Diagrama 6"/>
          <p:cNvGraphicFramePr/>
          <p:nvPr>
            <p:extLst>
              <p:ext uri="{D42A27DB-BD31-4B8C-83A1-F6EECF244321}">
                <p14:modId xmlns:p14="http://schemas.microsoft.com/office/powerpoint/2010/main" val="4103366765"/>
              </p:ext>
            </p:extLst>
          </p:nvPr>
        </p:nvGraphicFramePr>
        <p:xfrm>
          <a:off x="179512" y="1988840"/>
          <a:ext cx="8640960" cy="38884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9" name="Título 1"/>
          <p:cNvSpPr>
            <a:spLocks noGrp="1"/>
          </p:cNvSpPr>
          <p:nvPr>
            <p:ph type="title"/>
          </p:nvPr>
        </p:nvSpPr>
        <p:spPr>
          <a:xfrm>
            <a:off x="323528" y="223258"/>
            <a:ext cx="9371202" cy="576064"/>
          </a:xfrm>
        </p:spPr>
        <p:txBody>
          <a:bodyPr>
            <a:normAutofit/>
          </a:bodyPr>
          <a:lstStyle/>
          <a:p>
            <a:pPr algn="just">
              <a:spcAft>
                <a:spcPts val="1200"/>
              </a:spcAft>
            </a:pPr>
            <a:r>
              <a:rPr lang="pt-BR" sz="20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IV. Competição intramodal: regras regulatórias</a:t>
            </a:r>
          </a:p>
        </p:txBody>
      </p:sp>
    </p:spTree>
    <p:extLst>
      <p:ext uri="{BB962C8B-B14F-4D97-AF65-F5344CB8AC3E}">
        <p14:creationId xmlns:p14="http://schemas.microsoft.com/office/powerpoint/2010/main" val="3228627422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Espaço Reservado para Conteúdo 3" descr="bases_apresentação_power_point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-20324" y="0"/>
            <a:ext cx="9143999" cy="6860419"/>
          </a:xfr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432768"/>
            <a:ext cx="8229600" cy="1143000"/>
          </a:xfrm>
        </p:spPr>
        <p:txBody>
          <a:bodyPr/>
          <a:lstStyle/>
          <a:p>
            <a:r>
              <a:rPr lang="pt-BR" dirty="0"/>
              <a:t>Obrigado a todos!!</a:t>
            </a:r>
          </a:p>
        </p:txBody>
      </p:sp>
      <p:sp>
        <p:nvSpPr>
          <p:cNvPr id="8" name="CaixaDeTexto 7"/>
          <p:cNvSpPr txBox="1"/>
          <p:nvPr/>
        </p:nvSpPr>
        <p:spPr>
          <a:xfrm>
            <a:off x="161764" y="4149080"/>
            <a:ext cx="8820472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600" dirty="0"/>
              <a:t>Superintendência de Infraestrutura e Serviços de Transporte Ferroviário de Cargas</a:t>
            </a:r>
          </a:p>
          <a:p>
            <a:pPr algn="ctr"/>
            <a:r>
              <a:rPr lang="pt-BR" sz="1600" dirty="0"/>
              <a:t>SUFER/ANTT</a:t>
            </a:r>
          </a:p>
          <a:p>
            <a:pPr algn="ctr"/>
            <a:r>
              <a:rPr lang="pt-BR" sz="1600" dirty="0"/>
              <a:t>(61) 3410-1802</a:t>
            </a:r>
          </a:p>
        </p:txBody>
      </p:sp>
    </p:spTree>
    <p:extLst>
      <p:ext uri="{BB962C8B-B14F-4D97-AF65-F5344CB8AC3E}">
        <p14:creationId xmlns:p14="http://schemas.microsoft.com/office/powerpoint/2010/main" val="377462845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Espaço Reservado para Conteúdo 3" descr="bases_apresentação_power_point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" y="-10641"/>
            <a:ext cx="9143999" cy="6860419"/>
          </a:xfrm>
          <a:prstGeom prst="rect">
            <a:avLst/>
          </a:prstGeom>
        </p:spPr>
      </p:pic>
      <p:sp>
        <p:nvSpPr>
          <p:cNvPr id="7" name="Retângulo 6"/>
          <p:cNvSpPr/>
          <p:nvPr/>
        </p:nvSpPr>
        <p:spPr>
          <a:xfrm>
            <a:off x="1852025" y="294077"/>
            <a:ext cx="6436349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0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I. Investimentos em Infraestrutura de transportes</a:t>
            </a:r>
            <a:endParaRPr lang="pt-BR" sz="2000" dirty="0"/>
          </a:p>
        </p:txBody>
      </p:sp>
      <p:grpSp>
        <p:nvGrpSpPr>
          <p:cNvPr id="4" name="Agrupar 3">
            <a:extLst>
              <a:ext uri="{FF2B5EF4-FFF2-40B4-BE49-F238E27FC236}">
                <a16:creationId xmlns:a16="http://schemas.microsoft.com/office/drawing/2014/main" id="{77A7D17E-ABC2-4A6A-9A3C-E21EA0AB1282}"/>
              </a:ext>
            </a:extLst>
          </p:cNvPr>
          <p:cNvGrpSpPr/>
          <p:nvPr/>
        </p:nvGrpSpPr>
        <p:grpSpPr>
          <a:xfrm>
            <a:off x="58774" y="972216"/>
            <a:ext cx="8689690" cy="4461818"/>
            <a:chOff x="58774" y="972216"/>
            <a:chExt cx="8689690" cy="4461818"/>
          </a:xfrm>
        </p:grpSpPr>
        <p:sp>
          <p:nvSpPr>
            <p:cNvPr id="6" name="Título 1"/>
            <p:cNvSpPr txBox="1">
              <a:spLocks/>
            </p:cNvSpPr>
            <p:nvPr/>
          </p:nvSpPr>
          <p:spPr>
            <a:xfrm>
              <a:off x="58774" y="972216"/>
              <a:ext cx="8689690" cy="720080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>
              <a:lvl1pPr algn="ctr" defTabSz="914400" rtl="0" eaLnBrk="1" latinLnBrk="0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marL="342900" indent="-342900" algn="l">
                <a:buFont typeface="Wingdings" panose="05000000000000000000" pitchFamily="2" charset="2"/>
                <a:buChar char="Ø"/>
              </a:pPr>
              <a:r>
                <a:rPr lang="pt-BR" sz="2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Percentual de Investimento em </a:t>
              </a:r>
              <a:r>
                <a:rPr lang="pt-BR" sz="20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infraestrutura de transportes </a:t>
              </a:r>
              <a:r>
                <a:rPr lang="pt-BR" sz="2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em relação ao PIB</a:t>
              </a:r>
            </a:p>
          </p:txBody>
        </p:sp>
        <p:pic>
          <p:nvPicPr>
            <p:cNvPr id="2" name="Imagem 1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48253" y="1970325"/>
              <a:ext cx="8047493" cy="3463709"/>
            </a:xfrm>
            <a:prstGeom prst="rect">
              <a:avLst/>
            </a:prstGeom>
          </p:spPr>
        </p:pic>
      </p:grpSp>
      <p:sp>
        <p:nvSpPr>
          <p:cNvPr id="3" name="Seta: para a Direita 2">
            <a:extLst>
              <a:ext uri="{FF2B5EF4-FFF2-40B4-BE49-F238E27FC236}">
                <a16:creationId xmlns:a16="http://schemas.microsoft.com/office/drawing/2014/main" id="{0A63F468-687D-43DF-82D6-D4BD42CD37F6}"/>
              </a:ext>
            </a:extLst>
          </p:cNvPr>
          <p:cNvSpPr/>
          <p:nvPr/>
        </p:nvSpPr>
        <p:spPr>
          <a:xfrm rot="699829">
            <a:off x="2347914" y="3239548"/>
            <a:ext cx="4448167" cy="360040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734226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Espaço Reservado para Conteúdo 3" descr="bases_apresentação_power_point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" y="-10641"/>
            <a:ext cx="9143999" cy="6860419"/>
          </a:xfrm>
          <a:prstGeom prst="rect">
            <a:avLst/>
          </a:prstGeom>
        </p:spPr>
      </p:pic>
      <p:sp>
        <p:nvSpPr>
          <p:cNvPr id="7" name="Retângulo 6"/>
          <p:cNvSpPr/>
          <p:nvPr/>
        </p:nvSpPr>
        <p:spPr>
          <a:xfrm>
            <a:off x="1852025" y="294077"/>
            <a:ext cx="6436349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0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I. Investimentos em Infraestrutura Ferroviária no Brasil</a:t>
            </a:r>
            <a:endParaRPr lang="pt-BR" sz="2000" dirty="0"/>
          </a:p>
        </p:txBody>
      </p:sp>
      <p:sp>
        <p:nvSpPr>
          <p:cNvPr id="13" name="CaixaDeTexto 12"/>
          <p:cNvSpPr txBox="1"/>
          <p:nvPr/>
        </p:nvSpPr>
        <p:spPr>
          <a:xfrm>
            <a:off x="366774" y="6083092"/>
            <a:ext cx="712879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Fonte:</a:t>
            </a:r>
          </a:p>
        </p:txBody>
      </p:sp>
      <p:grpSp>
        <p:nvGrpSpPr>
          <p:cNvPr id="4" name="Agrupar 3">
            <a:extLst>
              <a:ext uri="{FF2B5EF4-FFF2-40B4-BE49-F238E27FC236}">
                <a16:creationId xmlns:a16="http://schemas.microsoft.com/office/drawing/2014/main" id="{7F909BA7-CFB8-4E25-817A-AC49EBAC3687}"/>
              </a:ext>
            </a:extLst>
          </p:cNvPr>
          <p:cNvGrpSpPr/>
          <p:nvPr/>
        </p:nvGrpSpPr>
        <p:grpSpPr>
          <a:xfrm>
            <a:off x="16983" y="998905"/>
            <a:ext cx="8346132" cy="4959753"/>
            <a:chOff x="16983" y="998905"/>
            <a:chExt cx="8346132" cy="4959753"/>
          </a:xfrm>
        </p:grpSpPr>
        <p:sp>
          <p:nvSpPr>
            <p:cNvPr id="12" name="Retângulo 11"/>
            <p:cNvSpPr/>
            <p:nvPr/>
          </p:nvSpPr>
          <p:spPr>
            <a:xfrm>
              <a:off x="16983" y="998905"/>
              <a:ext cx="7494359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342900" indent="-342900">
                <a:buFont typeface="Wingdings" panose="05000000000000000000" pitchFamily="2" charset="2"/>
                <a:buChar char="Ø"/>
              </a:pPr>
              <a:r>
                <a:rPr lang="pt-BR" sz="2000" dirty="0">
                  <a:latin typeface="Times New Roman" pitchFamily="18" charset="0"/>
                  <a:cs typeface="Times New Roman" pitchFamily="18" charset="0"/>
                </a:rPr>
                <a:t>Investimentos em infraestrutura ferroviária Brasil x China (2003-09)</a:t>
              </a:r>
              <a:endParaRPr lang="pt-BR" dirty="0"/>
            </a:p>
          </p:txBody>
        </p:sp>
        <p:pic>
          <p:nvPicPr>
            <p:cNvPr id="2" name="Imagem 1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971600" y="1376088"/>
              <a:ext cx="7391515" cy="4582570"/>
            </a:xfrm>
            <a:prstGeom prst="rect">
              <a:avLst/>
            </a:prstGeom>
          </p:spPr>
        </p:pic>
      </p:grpSp>
      <p:pic>
        <p:nvPicPr>
          <p:cNvPr id="3" name="Imagem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71687" y="6093515"/>
            <a:ext cx="3871903" cy="195262"/>
          </a:xfrm>
          <a:prstGeom prst="rect">
            <a:avLst/>
          </a:prstGeom>
        </p:spPr>
      </p:pic>
      <p:sp>
        <p:nvSpPr>
          <p:cNvPr id="8" name="Seta: para a Direita 7">
            <a:extLst>
              <a:ext uri="{FF2B5EF4-FFF2-40B4-BE49-F238E27FC236}">
                <a16:creationId xmlns:a16="http://schemas.microsoft.com/office/drawing/2014/main" id="{A9BA0B72-A4A6-44F4-87D2-F31455B92C53}"/>
              </a:ext>
            </a:extLst>
          </p:cNvPr>
          <p:cNvSpPr/>
          <p:nvPr/>
        </p:nvSpPr>
        <p:spPr>
          <a:xfrm rot="19598638">
            <a:off x="2655239" y="2963807"/>
            <a:ext cx="2220599" cy="360040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9" name="Seta: para a Direita 8">
            <a:extLst>
              <a:ext uri="{FF2B5EF4-FFF2-40B4-BE49-F238E27FC236}">
                <a16:creationId xmlns:a16="http://schemas.microsoft.com/office/drawing/2014/main" id="{A439F54E-EAFD-4F8E-A021-BED5D34DF89B}"/>
              </a:ext>
            </a:extLst>
          </p:cNvPr>
          <p:cNvSpPr/>
          <p:nvPr/>
        </p:nvSpPr>
        <p:spPr>
          <a:xfrm>
            <a:off x="2907638" y="4072806"/>
            <a:ext cx="2220599" cy="292298"/>
          </a:xfrm>
          <a:prstGeom prst="right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161713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Espaço Reservado para Conteúdo 3" descr="bases_apresentação_power_point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2789" y="-10766"/>
            <a:ext cx="9143999" cy="6860419"/>
          </a:xfrm>
          <a:prstGeom prst="rect">
            <a:avLst/>
          </a:prstGeom>
        </p:spPr>
      </p:pic>
      <p:sp>
        <p:nvSpPr>
          <p:cNvPr id="6" name="Título 1"/>
          <p:cNvSpPr txBox="1">
            <a:spLocks/>
          </p:cNvSpPr>
          <p:nvPr/>
        </p:nvSpPr>
        <p:spPr>
          <a:xfrm>
            <a:off x="-684584" y="855192"/>
            <a:ext cx="8229600" cy="5760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342900" indent="-342900">
              <a:buFont typeface="Wingdings" panose="05000000000000000000" pitchFamily="2" charset="2"/>
              <a:buChar char="Ø"/>
            </a:pPr>
            <a:r>
              <a:rPr lang="pt-B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Investimento público e privado em </a:t>
            </a:r>
            <a:r>
              <a:rPr lang="pt-BR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infraestrutura ferroviária</a:t>
            </a:r>
          </a:p>
        </p:txBody>
      </p:sp>
      <p:sp>
        <p:nvSpPr>
          <p:cNvPr id="3" name="CaixaDeTexto 2"/>
          <p:cNvSpPr txBox="1"/>
          <p:nvPr/>
        </p:nvSpPr>
        <p:spPr>
          <a:xfrm>
            <a:off x="46790" y="5480273"/>
            <a:ext cx="712879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Fonte: IPEA, 2016</a:t>
            </a:r>
          </a:p>
        </p:txBody>
      </p:sp>
      <p:sp>
        <p:nvSpPr>
          <p:cNvPr id="7" name="Retângulo 6"/>
          <p:cNvSpPr/>
          <p:nvPr/>
        </p:nvSpPr>
        <p:spPr>
          <a:xfrm>
            <a:off x="1852025" y="294077"/>
            <a:ext cx="6436349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0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I. Investimentos em Infraestrutura Ferroviária no Brasil</a:t>
            </a:r>
            <a:endParaRPr lang="pt-BR" sz="2000" dirty="0"/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2226" y="1527286"/>
            <a:ext cx="8225124" cy="38261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954605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Espaço Reservado para Conteúdo 3" descr="bases_apresentação_power_point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" y="-10641"/>
            <a:ext cx="9143999" cy="6860419"/>
          </a:xfrm>
          <a:prstGeom prst="rect">
            <a:avLst/>
          </a:prstGeom>
        </p:spPr>
      </p:pic>
      <p:sp>
        <p:nvSpPr>
          <p:cNvPr id="7" name="Retângulo 6"/>
          <p:cNvSpPr/>
          <p:nvPr/>
        </p:nvSpPr>
        <p:spPr>
          <a:xfrm>
            <a:off x="1852025" y="294077"/>
            <a:ext cx="6436349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0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I. Investimentos em Infraestrutura Ferroviária no Brasil</a:t>
            </a:r>
            <a:endParaRPr lang="pt-BR" sz="2000" dirty="0"/>
          </a:p>
        </p:txBody>
      </p:sp>
      <p:grpSp>
        <p:nvGrpSpPr>
          <p:cNvPr id="6" name="Agrupar 5">
            <a:extLst>
              <a:ext uri="{FF2B5EF4-FFF2-40B4-BE49-F238E27FC236}">
                <a16:creationId xmlns:a16="http://schemas.microsoft.com/office/drawing/2014/main" id="{515D2357-B65F-4685-A86F-0F6DA34E149A}"/>
              </a:ext>
            </a:extLst>
          </p:cNvPr>
          <p:cNvGrpSpPr/>
          <p:nvPr/>
        </p:nvGrpSpPr>
        <p:grpSpPr>
          <a:xfrm>
            <a:off x="179512" y="1005531"/>
            <a:ext cx="8323938" cy="4599096"/>
            <a:chOff x="179512" y="1005531"/>
            <a:chExt cx="8323938" cy="4599096"/>
          </a:xfrm>
        </p:grpSpPr>
        <p:sp>
          <p:nvSpPr>
            <p:cNvPr id="9" name="CaixaDeTexto 8"/>
            <p:cNvSpPr txBox="1"/>
            <p:nvPr/>
          </p:nvSpPr>
          <p:spPr>
            <a:xfrm>
              <a:off x="179512" y="1005531"/>
              <a:ext cx="707210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85750" indent="-285750">
                <a:buFont typeface="Wingdings" panose="05000000000000000000" pitchFamily="2" charset="2"/>
                <a:buChar char="Ø"/>
              </a:pPr>
              <a:r>
                <a:rPr lang="pt-BR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Necessidade de Investimentos em infraestrutura ferroviária</a:t>
              </a:r>
            </a:p>
          </p:txBody>
        </p:sp>
        <p:pic>
          <p:nvPicPr>
            <p:cNvPr id="2" name="Imagem 1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40547" y="2177456"/>
              <a:ext cx="7862903" cy="3427171"/>
            </a:xfrm>
            <a:prstGeom prst="rect">
              <a:avLst/>
            </a:prstGeom>
          </p:spPr>
        </p:pic>
        <p:pic>
          <p:nvPicPr>
            <p:cNvPr id="3" name="Imagem 2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033213" y="1710359"/>
              <a:ext cx="5077570" cy="294167"/>
            </a:xfrm>
            <a:prstGeom prst="rect">
              <a:avLst/>
            </a:prstGeom>
          </p:spPr>
        </p:pic>
      </p:grpSp>
      <p:sp>
        <p:nvSpPr>
          <p:cNvPr id="4" name="Retângulo 3">
            <a:extLst>
              <a:ext uri="{FF2B5EF4-FFF2-40B4-BE49-F238E27FC236}">
                <a16:creationId xmlns:a16="http://schemas.microsoft.com/office/drawing/2014/main" id="{B5B53D44-5E69-47C5-8118-EF8A402A6346}"/>
              </a:ext>
            </a:extLst>
          </p:cNvPr>
          <p:cNvSpPr/>
          <p:nvPr/>
        </p:nvSpPr>
        <p:spPr>
          <a:xfrm>
            <a:off x="3851920" y="2206170"/>
            <a:ext cx="2088232" cy="3095037"/>
          </a:xfrm>
          <a:prstGeom prst="rect">
            <a:avLst/>
          </a:prstGeom>
          <a:noFill/>
          <a:ln w="47625" cap="sq">
            <a:solidFill>
              <a:srgbClr val="FF0000"/>
            </a:solidFill>
            <a:prstDash val="dash"/>
            <a:beve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077083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Espaço Reservado para Conteúdo 3" descr="bases_apresentação_power_point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-20324" y="0"/>
            <a:ext cx="9143999" cy="6860419"/>
          </a:xfrm>
        </p:spPr>
      </p:pic>
      <p:graphicFrame>
        <p:nvGraphicFramePr>
          <p:cNvPr id="7" name="Diagrama 6"/>
          <p:cNvGraphicFramePr/>
          <p:nvPr>
            <p:extLst>
              <p:ext uri="{D42A27DB-BD31-4B8C-83A1-F6EECF244321}">
                <p14:modId xmlns:p14="http://schemas.microsoft.com/office/powerpoint/2010/main" val="3041565084"/>
              </p:ext>
            </p:extLst>
          </p:nvPr>
        </p:nvGraphicFramePr>
        <p:xfrm>
          <a:off x="179512" y="1772816"/>
          <a:ext cx="8496944" cy="24482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Retângulo 4"/>
          <p:cNvSpPr/>
          <p:nvPr/>
        </p:nvSpPr>
        <p:spPr>
          <a:xfrm>
            <a:off x="22151" y="1076937"/>
            <a:ext cx="9683551" cy="4001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just">
              <a:spcAft>
                <a:spcPts val="1200"/>
              </a:spcAft>
            </a:pPr>
            <a:r>
              <a:rPr lang="pt-BR" sz="20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Projetos estratégicos do Governo Federal:</a:t>
            </a:r>
          </a:p>
        </p:txBody>
      </p:sp>
      <p:sp>
        <p:nvSpPr>
          <p:cNvPr id="8" name="Título 1"/>
          <p:cNvSpPr>
            <a:spLocks noGrp="1"/>
          </p:cNvSpPr>
          <p:nvPr>
            <p:ph type="title"/>
          </p:nvPr>
        </p:nvSpPr>
        <p:spPr>
          <a:xfrm>
            <a:off x="178325" y="188640"/>
            <a:ext cx="9371202" cy="576064"/>
          </a:xfrm>
        </p:spPr>
        <p:txBody>
          <a:bodyPr>
            <a:normAutofit/>
          </a:bodyPr>
          <a:lstStyle/>
          <a:p>
            <a:pPr algn="just">
              <a:spcAft>
                <a:spcPts val="1200"/>
              </a:spcAft>
            </a:pPr>
            <a:r>
              <a:rPr lang="pt-BR" sz="20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II. Diretrizes de política pública (investimentos em infraestrutura ferroviária)</a:t>
            </a:r>
          </a:p>
        </p:txBody>
      </p:sp>
    </p:spTree>
    <p:extLst>
      <p:ext uri="{BB962C8B-B14F-4D97-AF65-F5344CB8AC3E}">
        <p14:creationId xmlns:p14="http://schemas.microsoft.com/office/powerpoint/2010/main" val="111288672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Espaço Reservado para Conteúdo 3" descr="bases_apresentação_power_point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3999" cy="6860419"/>
          </a:xfrm>
        </p:spPr>
      </p:pic>
      <p:sp>
        <p:nvSpPr>
          <p:cNvPr id="4" name="CaixaDeTexto 3"/>
          <p:cNvSpPr txBox="1"/>
          <p:nvPr/>
        </p:nvSpPr>
        <p:spPr>
          <a:xfrm>
            <a:off x="107504" y="2564904"/>
            <a:ext cx="345638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pt-BR" dirty="0"/>
              <a:t>Ferrovia Norte Sul (EF-151);</a:t>
            </a:r>
          </a:p>
          <a:p>
            <a:pPr marL="285750" indent="-285750">
              <a:buFontTx/>
              <a:buChar char="-"/>
            </a:pPr>
            <a:r>
              <a:rPr lang="pt-BR" dirty="0" err="1"/>
              <a:t>Ferrogrão</a:t>
            </a:r>
            <a:r>
              <a:rPr lang="pt-BR" dirty="0"/>
              <a:t> (EF-170);</a:t>
            </a:r>
          </a:p>
          <a:p>
            <a:pPr marL="285750" indent="-285750">
              <a:buFontTx/>
              <a:buChar char="-"/>
            </a:pPr>
            <a:r>
              <a:rPr lang="pt-BR" dirty="0"/>
              <a:t>Ferrovia de Integração Oeste-Leste da Bahia (EF-334);</a:t>
            </a:r>
          </a:p>
        </p:txBody>
      </p:sp>
      <p:sp>
        <p:nvSpPr>
          <p:cNvPr id="8" name="Título 1"/>
          <p:cNvSpPr txBox="1">
            <a:spLocks/>
          </p:cNvSpPr>
          <p:nvPr/>
        </p:nvSpPr>
        <p:spPr>
          <a:xfrm>
            <a:off x="0" y="849575"/>
            <a:ext cx="8229600" cy="5760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342900" indent="-342900" algn="l">
              <a:buFont typeface="Wingdings" panose="05000000000000000000" pitchFamily="2" charset="2"/>
              <a:buChar char="Ø"/>
            </a:pPr>
            <a:r>
              <a:rPr lang="pt-B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Novas concessões de ferrovias</a:t>
            </a:r>
            <a:endParaRPr lang="pt-BR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38339" y="1204912"/>
            <a:ext cx="4953000" cy="4448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Título 1"/>
          <p:cNvSpPr>
            <a:spLocks noGrp="1"/>
          </p:cNvSpPr>
          <p:nvPr>
            <p:ph type="title"/>
          </p:nvPr>
        </p:nvSpPr>
        <p:spPr>
          <a:xfrm>
            <a:off x="178325" y="188640"/>
            <a:ext cx="9371202" cy="576064"/>
          </a:xfrm>
        </p:spPr>
        <p:txBody>
          <a:bodyPr>
            <a:normAutofit/>
          </a:bodyPr>
          <a:lstStyle/>
          <a:p>
            <a:pPr algn="just">
              <a:spcAft>
                <a:spcPts val="1200"/>
              </a:spcAft>
            </a:pPr>
            <a:r>
              <a:rPr lang="pt-BR" sz="20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II. Diretrizes de política pública (investimentos em infraestrutura ferroviária)</a:t>
            </a:r>
          </a:p>
        </p:txBody>
      </p:sp>
    </p:spTree>
    <p:extLst>
      <p:ext uri="{BB962C8B-B14F-4D97-AF65-F5344CB8AC3E}">
        <p14:creationId xmlns:p14="http://schemas.microsoft.com/office/powerpoint/2010/main" val="2661827995"/>
      </p:ext>
    </p:extLst>
  </p:cSld>
  <p:clrMapOvr>
    <a:masterClrMapping/>
  </p:clrMapOvr>
</p:sld>
</file>

<file path=ppt/theme/theme1.xml><?xml version="1.0" encoding="utf-8"?>
<a:theme xmlns:a="http://schemas.openxmlformats.org/drawingml/2006/main" name="Tema LabTrans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lnDef>
      <a:spPr>
        <a:ln w="19050"/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2_LabTrans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lnDef>
      <a:spPr>
        <a:ln w="19050"/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Labtrans_Test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lnDef>
      <a:spPr>
        <a:ln w="19050"/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3_LabTrans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lnDef>
      <a:spPr>
        <a:ln w="19050"/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Tema LabTrans</Template>
  <TotalTime>7654</TotalTime>
  <Words>1943</Words>
  <Application>Microsoft Office PowerPoint</Application>
  <PresentationFormat>Apresentação na tela (4:3)</PresentationFormat>
  <Paragraphs>229</Paragraphs>
  <Slides>38</Slides>
  <Notes>10</Notes>
  <HiddenSlides>0</HiddenSlides>
  <MMClips>0</MMClips>
  <ScaleCrop>false</ScaleCrop>
  <HeadingPairs>
    <vt:vector size="6" baseType="variant">
      <vt:variant>
        <vt:lpstr>Fontes usadas</vt:lpstr>
      </vt:variant>
      <vt:variant>
        <vt:i4>5</vt:i4>
      </vt:variant>
      <vt:variant>
        <vt:lpstr>Tema</vt:lpstr>
      </vt:variant>
      <vt:variant>
        <vt:i4>4</vt:i4>
      </vt:variant>
      <vt:variant>
        <vt:lpstr>Títulos de slides</vt:lpstr>
      </vt:variant>
      <vt:variant>
        <vt:i4>38</vt:i4>
      </vt:variant>
    </vt:vector>
  </HeadingPairs>
  <TitlesOfParts>
    <vt:vector size="47" baseType="lpstr">
      <vt:lpstr>Arial</vt:lpstr>
      <vt:lpstr>Calibri</vt:lpstr>
      <vt:lpstr>Times New Roman</vt:lpstr>
      <vt:lpstr>Trebuchet MS</vt:lpstr>
      <vt:lpstr>Wingdings</vt:lpstr>
      <vt:lpstr>Tema LabTrans</vt:lpstr>
      <vt:lpstr>2_LabTrans</vt:lpstr>
      <vt:lpstr>Labtrans_Teste</vt:lpstr>
      <vt:lpstr>3_LabTrans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II. Diretrizes de política pública (investimentos em infraestrutura ferroviária)</vt:lpstr>
      <vt:lpstr>II. Diretrizes de política pública (investimentos em infraestrutura ferroviária)</vt:lpstr>
      <vt:lpstr>II. Diretrizes de política pública (investimentos em infraestrutura ferroviária)</vt:lpstr>
      <vt:lpstr>II. Diretrizes de política pública (investimentos em infraestrutura ferroviária)</vt:lpstr>
      <vt:lpstr>II. Diretrizes de política pública (investimentos em infraestrutura ferroviária)</vt:lpstr>
      <vt:lpstr>II. Diretrizes de política pública (investimentos em infraestrutura ferroviária)</vt:lpstr>
      <vt:lpstr>II. Diretrizes de política pública (investimentos em infraestrutura ferroviária)</vt:lpstr>
      <vt:lpstr>II. Diretrizes de política pública (investimentos em infraestrutura ferroviária)</vt:lpstr>
      <vt:lpstr>II. Diretrizes de política pública (investimentos em infraestrutura ferroviária)</vt:lpstr>
      <vt:lpstr>II. Diretrizes de política pública (investimentos em infraestrutura ferroviária)</vt:lpstr>
      <vt:lpstr>III. Marco Regulatório – Investimentos em infraestrutura ferroviária</vt:lpstr>
      <vt:lpstr>III. Marco regulatório: Investimentos na malha ferroviária</vt:lpstr>
      <vt:lpstr>III. Marco regulatório: Investimentos na malha ferroviária</vt:lpstr>
      <vt:lpstr>III. Marco regulatório: Investimentos na malha ferroviária</vt:lpstr>
      <vt:lpstr>III. Marco regulatório: Investimentos na malha ferroviária</vt:lpstr>
      <vt:lpstr>III. Marco regulatório: Investimentos na malha ferroviária</vt:lpstr>
      <vt:lpstr>III. Marco regulatório: Investimentos na malha ferroviária</vt:lpstr>
      <vt:lpstr>III. Marco regulatório: Investimentos na malha ferroviária</vt:lpstr>
      <vt:lpstr>III. Marco regulatório: Investimentos na malha ferroviária</vt:lpstr>
      <vt:lpstr>III. Marco regulatório: Investimentos na malha ferroviária</vt:lpstr>
      <vt:lpstr>III. Marco regulatório: Investimentos na malha ferroviária</vt:lpstr>
      <vt:lpstr>III. Marco regulatório: Investimentos na malha ferroviária</vt:lpstr>
      <vt:lpstr>III. Marco regulatório: Investimentos na malha ferroviária</vt:lpstr>
      <vt:lpstr>IV. Competição intramodal</vt:lpstr>
      <vt:lpstr>IV. Competição intramodal</vt:lpstr>
      <vt:lpstr>IV. Competição intramodal</vt:lpstr>
      <vt:lpstr>IV. Competição intramodal</vt:lpstr>
      <vt:lpstr>IV. Competição intramodal: regras regulatórias</vt:lpstr>
      <vt:lpstr>IV. Competição intramodal: regras regulatórias</vt:lpstr>
      <vt:lpstr>IV. Competição intramodal: regras regulatórias</vt:lpstr>
      <vt:lpstr>Obrigado a todos!!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Nelson Martins Lecheta</dc:creator>
  <cp:lastModifiedBy>Jean Mafra</cp:lastModifiedBy>
  <cp:revision>396</cp:revision>
  <cp:lastPrinted>2019-11-14T18:34:23Z</cp:lastPrinted>
  <dcterms:created xsi:type="dcterms:W3CDTF">2012-10-01T14:23:37Z</dcterms:created>
  <dcterms:modified xsi:type="dcterms:W3CDTF">2019-11-17T22:00:11Z</dcterms:modified>
  <cp:version>1</cp:version>
</cp:coreProperties>
</file>