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69" r:id="rId3"/>
    <p:sldId id="275" r:id="rId4"/>
    <p:sldId id="268" r:id="rId5"/>
    <p:sldId id="277" r:id="rId6"/>
    <p:sldId id="280" r:id="rId7"/>
    <p:sldId id="281" r:id="rId8"/>
    <p:sldId id="260" r:id="rId9"/>
    <p:sldId id="259" r:id="rId10"/>
    <p:sldId id="258"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CDD007-F97E-48AA-8C79-0B8CB0072B6D}" v="65" dt="2019-09-16T15:01:09.881"/>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6" autoAdjust="0"/>
    <p:restoredTop sz="88099" autoAdjust="0"/>
  </p:normalViewPr>
  <p:slideViewPr>
    <p:cSldViewPr snapToGrid="0">
      <p:cViewPr varScale="1">
        <p:scale>
          <a:sx n="66" d="100"/>
          <a:sy n="66" d="100"/>
        </p:scale>
        <p:origin x="-804"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28"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go Henrique França Baroni" userId="1c0bf3f24b532bb4" providerId="LiveId" clId="{39CDD007-F97E-48AA-8C79-0B8CB0072B6D}"/>
    <pc:docChg chg="undo custSel addSld modSld">
      <pc:chgData name="Tiago Henrique França Baroni" userId="1c0bf3f24b532bb4" providerId="LiveId" clId="{39CDD007-F97E-48AA-8C79-0B8CB0072B6D}" dt="2019-09-16T15:03:28.608" v="947" actId="6549"/>
      <pc:docMkLst>
        <pc:docMk/>
      </pc:docMkLst>
      <pc:sldChg chg="modSp">
        <pc:chgData name="Tiago Henrique França Baroni" userId="1c0bf3f24b532bb4" providerId="LiveId" clId="{39CDD007-F97E-48AA-8C79-0B8CB0072B6D}" dt="2019-09-16T15:03:28.608" v="947" actId="6549"/>
        <pc:sldMkLst>
          <pc:docMk/>
          <pc:sldMk cId="2988601121" sldId="256"/>
        </pc:sldMkLst>
        <pc:spChg chg="mod">
          <ac:chgData name="Tiago Henrique França Baroni" userId="1c0bf3f24b532bb4" providerId="LiveId" clId="{39CDD007-F97E-48AA-8C79-0B8CB0072B6D}" dt="2019-09-16T15:03:28.608" v="947" actId="6549"/>
          <ac:spMkLst>
            <pc:docMk/>
            <pc:sldMk cId="2988601121" sldId="256"/>
            <ac:spMk id="2" creationId="{00000000-0000-0000-0000-000000000000}"/>
          </ac:spMkLst>
        </pc:spChg>
      </pc:sldChg>
      <pc:sldChg chg="addSp delSp modSp">
        <pc:chgData name="Tiago Henrique França Baroni" userId="1c0bf3f24b532bb4" providerId="LiveId" clId="{39CDD007-F97E-48AA-8C79-0B8CB0072B6D}" dt="2019-09-16T13:31:32.243" v="66" actId="14100"/>
        <pc:sldMkLst>
          <pc:docMk/>
          <pc:sldMk cId="327671859" sldId="257"/>
        </pc:sldMkLst>
        <pc:spChg chg="del">
          <ac:chgData name="Tiago Henrique França Baroni" userId="1c0bf3f24b532bb4" providerId="LiveId" clId="{39CDD007-F97E-48AA-8C79-0B8CB0072B6D}" dt="2019-09-16T13:31:21.929" v="62" actId="478"/>
          <ac:spMkLst>
            <pc:docMk/>
            <pc:sldMk cId="327671859" sldId="257"/>
            <ac:spMk id="7" creationId="{50D1C87B-A48D-3646-90CA-FA3046C25A40}"/>
          </ac:spMkLst>
        </pc:spChg>
        <pc:picChg chg="add mod">
          <ac:chgData name="Tiago Henrique França Baroni" userId="1c0bf3f24b532bb4" providerId="LiveId" clId="{39CDD007-F97E-48AA-8C79-0B8CB0072B6D}" dt="2019-09-16T13:31:32.243" v="66" actId="14100"/>
          <ac:picMkLst>
            <pc:docMk/>
            <pc:sldMk cId="327671859" sldId="257"/>
            <ac:picMk id="9" creationId="{3264198C-ADE3-4B90-96B6-52121FB5AA71}"/>
          </ac:picMkLst>
        </pc:picChg>
        <pc:cxnChg chg="mod">
          <ac:chgData name="Tiago Henrique França Baroni" userId="1c0bf3f24b532bb4" providerId="LiveId" clId="{39CDD007-F97E-48AA-8C79-0B8CB0072B6D}" dt="2019-09-16T13:31:21.929" v="62" actId="478"/>
          <ac:cxnSpMkLst>
            <pc:docMk/>
            <pc:sldMk cId="327671859" sldId="257"/>
            <ac:cxnSpMk id="10" creationId="{8CB04FEE-97AB-1B40-99DE-F5089131C82D}"/>
          </ac:cxnSpMkLst>
        </pc:cxnChg>
      </pc:sldChg>
      <pc:sldChg chg="modNotesTx">
        <pc:chgData name="Tiago Henrique França Baroni" userId="1c0bf3f24b532bb4" providerId="LiveId" clId="{39CDD007-F97E-48AA-8C79-0B8CB0072B6D}" dt="2019-09-16T14:28:49.017" v="319" actId="20577"/>
        <pc:sldMkLst>
          <pc:docMk/>
          <pc:sldMk cId="2689382605" sldId="259"/>
        </pc:sldMkLst>
      </pc:sldChg>
      <pc:sldChg chg="modSp modNotesTx">
        <pc:chgData name="Tiago Henrique França Baroni" userId="1c0bf3f24b532bb4" providerId="LiveId" clId="{39CDD007-F97E-48AA-8C79-0B8CB0072B6D}" dt="2019-09-16T14:28:39.712" v="318" actId="20577"/>
        <pc:sldMkLst>
          <pc:docMk/>
          <pc:sldMk cId="165181397" sldId="260"/>
        </pc:sldMkLst>
        <pc:spChg chg="mod">
          <ac:chgData name="Tiago Henrique França Baroni" userId="1c0bf3f24b532bb4" providerId="LiveId" clId="{39CDD007-F97E-48AA-8C79-0B8CB0072B6D}" dt="2019-09-16T13:55:11.489" v="81" actId="1076"/>
          <ac:spMkLst>
            <pc:docMk/>
            <pc:sldMk cId="165181397" sldId="260"/>
            <ac:spMk id="2" creationId="{00000000-0000-0000-0000-000000000000}"/>
          </ac:spMkLst>
        </pc:spChg>
      </pc:sldChg>
      <pc:sldChg chg="modSp modNotesTx">
        <pc:chgData name="Tiago Henrique França Baroni" userId="1c0bf3f24b532bb4" providerId="LiveId" clId="{39CDD007-F97E-48AA-8C79-0B8CB0072B6D}" dt="2019-09-16T14:28:25.015" v="316" actId="20577"/>
        <pc:sldMkLst>
          <pc:docMk/>
          <pc:sldMk cId="2783566684" sldId="261"/>
        </pc:sldMkLst>
        <pc:spChg chg="mod">
          <ac:chgData name="Tiago Henrique França Baroni" userId="1c0bf3f24b532bb4" providerId="LiveId" clId="{39CDD007-F97E-48AA-8C79-0B8CB0072B6D}" dt="2019-09-16T13:13:39.574" v="30" actId="404"/>
          <ac:spMkLst>
            <pc:docMk/>
            <pc:sldMk cId="2783566684" sldId="261"/>
            <ac:spMk id="8" creationId="{9352E450-628E-418D-A095-159E3C5B98A0}"/>
          </ac:spMkLst>
        </pc:spChg>
        <pc:cxnChg chg="mod">
          <ac:chgData name="Tiago Henrique França Baroni" userId="1c0bf3f24b532bb4" providerId="LiveId" clId="{39CDD007-F97E-48AA-8C79-0B8CB0072B6D}" dt="2019-09-16T13:13:39.574" v="30" actId="404"/>
          <ac:cxnSpMkLst>
            <pc:docMk/>
            <pc:sldMk cId="2783566684" sldId="261"/>
            <ac:cxnSpMk id="10" creationId="{5F0389AA-1A29-794E-B8B3-33B61676BA98}"/>
          </ac:cxnSpMkLst>
        </pc:cxnChg>
      </pc:sldChg>
      <pc:sldChg chg="addSp delSp modSp modNotesTx">
        <pc:chgData name="Tiago Henrique França Baroni" userId="1c0bf3f24b532bb4" providerId="LiveId" clId="{39CDD007-F97E-48AA-8C79-0B8CB0072B6D}" dt="2019-09-16T14:28:12.468" v="315" actId="12"/>
        <pc:sldMkLst>
          <pc:docMk/>
          <pc:sldMk cId="3117663595" sldId="262"/>
        </pc:sldMkLst>
        <pc:spChg chg="add del">
          <ac:chgData name="Tiago Henrique França Baroni" userId="1c0bf3f24b532bb4" providerId="LiveId" clId="{39CDD007-F97E-48AA-8C79-0B8CB0072B6D}" dt="2019-09-16T14:12:16.979" v="169" actId="478"/>
          <ac:spMkLst>
            <pc:docMk/>
            <pc:sldMk cId="3117663595" sldId="262"/>
            <ac:spMk id="7" creationId="{1D03DDB2-D042-5F45-88C9-49B28BDB3A8F}"/>
          </ac:spMkLst>
        </pc:spChg>
        <pc:spChg chg="mod">
          <ac:chgData name="Tiago Henrique França Baroni" userId="1c0bf3f24b532bb4" providerId="LiveId" clId="{39CDD007-F97E-48AA-8C79-0B8CB0072B6D}" dt="2019-09-16T14:12:53.960" v="192" actId="20577"/>
          <ac:spMkLst>
            <pc:docMk/>
            <pc:sldMk cId="3117663595" sldId="262"/>
            <ac:spMk id="11" creationId="{C40BE64E-7FAE-A64A-87A2-CA6F786B34DD}"/>
          </ac:spMkLst>
        </pc:spChg>
        <pc:picChg chg="add del mod">
          <ac:chgData name="Tiago Henrique França Baroni" userId="1c0bf3f24b532bb4" providerId="LiveId" clId="{39CDD007-F97E-48AA-8C79-0B8CB0072B6D}" dt="2019-09-16T13:31:17.898" v="60" actId="931"/>
          <ac:picMkLst>
            <pc:docMk/>
            <pc:sldMk cId="3117663595" sldId="262"/>
            <ac:picMk id="5" creationId="{8B5157C6-C753-42AB-8B98-1C30AD5BC5AC}"/>
          </ac:picMkLst>
        </pc:picChg>
        <pc:picChg chg="add del mod modCrop">
          <ac:chgData name="Tiago Henrique França Baroni" userId="1c0bf3f24b532bb4" providerId="LiveId" clId="{39CDD007-F97E-48AA-8C79-0B8CB0072B6D}" dt="2019-09-16T14:13:05.093" v="193"/>
          <ac:picMkLst>
            <pc:docMk/>
            <pc:sldMk cId="3117663595" sldId="262"/>
            <ac:picMk id="6" creationId="{471B0BEE-AF1C-453A-AD49-98832FD38206}"/>
          </ac:picMkLst>
        </pc:picChg>
        <pc:picChg chg="mod">
          <ac:chgData name="Tiago Henrique França Baroni" userId="1c0bf3f24b532bb4" providerId="LiveId" clId="{39CDD007-F97E-48AA-8C79-0B8CB0072B6D}" dt="2019-09-16T14:12:49.971" v="191" actId="1037"/>
          <ac:picMkLst>
            <pc:docMk/>
            <pc:sldMk cId="3117663595" sldId="262"/>
            <ac:picMk id="8" creationId="{88A0E5F3-1572-5A45-BD3A-71E292AB765D}"/>
          </ac:picMkLst>
        </pc:picChg>
        <pc:picChg chg="add">
          <ac:chgData name="Tiago Henrique França Baroni" userId="1c0bf3f24b532bb4" providerId="LiveId" clId="{39CDD007-F97E-48AA-8C79-0B8CB0072B6D}" dt="2019-09-16T14:13:05.667" v="194"/>
          <ac:picMkLst>
            <pc:docMk/>
            <pc:sldMk cId="3117663595" sldId="262"/>
            <ac:picMk id="12" creationId="{42299750-7270-4FF4-BED8-AD206A6B5D6B}"/>
          </ac:picMkLst>
        </pc:picChg>
        <pc:cxnChg chg="mod">
          <ac:chgData name="Tiago Henrique França Baroni" userId="1c0bf3f24b532bb4" providerId="LiveId" clId="{39CDD007-F97E-48AA-8C79-0B8CB0072B6D}" dt="2019-09-16T14:12:49.971" v="191" actId="1037"/>
          <ac:cxnSpMkLst>
            <pc:docMk/>
            <pc:sldMk cId="3117663595" sldId="262"/>
            <ac:cxnSpMk id="10" creationId="{5C52E0D5-7C5D-0947-8012-5D74EF4886A0}"/>
          </ac:cxnSpMkLst>
        </pc:cxnChg>
      </pc:sldChg>
      <pc:sldChg chg="addSp delSp modSp">
        <pc:chgData name="Tiago Henrique França Baroni" userId="1c0bf3f24b532bb4" providerId="LiveId" clId="{39CDD007-F97E-48AA-8C79-0B8CB0072B6D}" dt="2019-09-16T14:14:00.604" v="255" actId="20577"/>
        <pc:sldMkLst>
          <pc:docMk/>
          <pc:sldMk cId="1794404756" sldId="263"/>
        </pc:sldMkLst>
        <pc:spChg chg="del">
          <ac:chgData name="Tiago Henrique França Baroni" userId="1c0bf3f24b532bb4" providerId="LiveId" clId="{39CDD007-F97E-48AA-8C79-0B8CB0072B6D}" dt="2019-09-16T14:13:09.142" v="195" actId="478"/>
          <ac:spMkLst>
            <pc:docMk/>
            <pc:sldMk cId="1794404756" sldId="263"/>
            <ac:spMk id="9" creationId="{A82095D2-0C47-3048-A8B5-0CCE95E6CB0B}"/>
          </ac:spMkLst>
        </pc:spChg>
        <pc:spChg chg="del">
          <ac:chgData name="Tiago Henrique França Baroni" userId="1c0bf3f24b532bb4" providerId="LiveId" clId="{39CDD007-F97E-48AA-8C79-0B8CB0072B6D}" dt="2019-09-16T13:32:03.186" v="67" actId="478"/>
          <ac:spMkLst>
            <pc:docMk/>
            <pc:sldMk cId="1794404756" sldId="263"/>
            <ac:spMk id="19" creationId="{ACAE04D3-6B6E-A340-8837-EF8302D18684}"/>
          </ac:spMkLst>
        </pc:spChg>
        <pc:spChg chg="del">
          <ac:chgData name="Tiago Henrique França Baroni" userId="1c0bf3f24b532bb4" providerId="LiveId" clId="{39CDD007-F97E-48AA-8C79-0B8CB0072B6D}" dt="2019-09-16T13:33:11.096" v="74" actId="478"/>
          <ac:spMkLst>
            <pc:docMk/>
            <pc:sldMk cId="1794404756" sldId="263"/>
            <ac:spMk id="33" creationId="{571268A4-8EEA-D34C-8583-30842FF84EA9}"/>
          </ac:spMkLst>
        </pc:spChg>
        <pc:graphicFrameChg chg="mod">
          <ac:chgData name="Tiago Henrique França Baroni" userId="1c0bf3f24b532bb4" providerId="LiveId" clId="{39CDD007-F97E-48AA-8C79-0B8CB0072B6D}" dt="2019-09-16T14:14:00.604" v="255" actId="20577"/>
          <ac:graphicFrameMkLst>
            <pc:docMk/>
            <pc:sldMk cId="1794404756" sldId="263"/>
            <ac:graphicFrameMk id="24" creationId="{95BB857D-48B9-A246-AE36-EE908AC95194}"/>
          </ac:graphicFrameMkLst>
        </pc:graphicFrameChg>
        <pc:picChg chg="add mod">
          <ac:chgData name="Tiago Henrique França Baroni" userId="1c0bf3f24b532bb4" providerId="LiveId" clId="{39CDD007-F97E-48AA-8C79-0B8CB0072B6D}" dt="2019-09-16T14:13:31.802" v="226" actId="1036"/>
          <ac:picMkLst>
            <pc:docMk/>
            <pc:sldMk cId="1794404756" sldId="263"/>
            <ac:picMk id="12" creationId="{5587D9B1-60E4-4595-82D4-A2F8153E42E6}"/>
          </ac:picMkLst>
        </pc:picChg>
        <pc:picChg chg="add mod modCrop">
          <ac:chgData name="Tiago Henrique França Baroni" userId="1c0bf3f24b532bb4" providerId="LiveId" clId="{39CDD007-F97E-48AA-8C79-0B8CB0072B6D}" dt="2019-09-16T13:33:24.746" v="78" actId="732"/>
          <ac:picMkLst>
            <pc:docMk/>
            <pc:sldMk cId="1794404756" sldId="263"/>
            <ac:picMk id="13" creationId="{337AD1D0-F967-4189-B643-ABC20C4DE771}"/>
          </ac:picMkLst>
        </pc:picChg>
        <pc:picChg chg="add mod">
          <ac:chgData name="Tiago Henrique França Baroni" userId="1c0bf3f24b532bb4" providerId="LiveId" clId="{39CDD007-F97E-48AA-8C79-0B8CB0072B6D}" dt="2019-09-16T14:13:15.921" v="198" actId="1076"/>
          <ac:picMkLst>
            <pc:docMk/>
            <pc:sldMk cId="1794404756" sldId="263"/>
            <ac:picMk id="14" creationId="{3B169DA1-D427-4F1E-B08C-37FB7CB1A8D7}"/>
          </ac:picMkLst>
        </pc:picChg>
        <pc:picChg chg="ord">
          <ac:chgData name="Tiago Henrique França Baroni" userId="1c0bf3f24b532bb4" providerId="LiveId" clId="{39CDD007-F97E-48AA-8C79-0B8CB0072B6D}" dt="2019-09-16T13:33:29.925" v="79" actId="166"/>
          <ac:picMkLst>
            <pc:docMk/>
            <pc:sldMk cId="1794404756" sldId="263"/>
            <ac:picMk id="32" creationId="{069A86BA-E561-BC42-B0FE-6D9F3272011A}"/>
          </ac:picMkLst>
        </pc:picChg>
        <pc:cxnChg chg="mod">
          <ac:chgData name="Tiago Henrique França Baroni" userId="1c0bf3f24b532bb4" providerId="LiveId" clId="{39CDD007-F97E-48AA-8C79-0B8CB0072B6D}" dt="2019-09-16T14:13:31.802" v="226" actId="1036"/>
          <ac:cxnSpMkLst>
            <pc:docMk/>
            <pc:sldMk cId="1794404756" sldId="263"/>
            <ac:cxnSpMk id="11" creationId="{035ED9B5-6960-5D4D-963E-5E2A53384FB3}"/>
          </ac:cxnSpMkLst>
        </pc:cxnChg>
      </pc:sldChg>
      <pc:sldChg chg="modSp modNotesTx">
        <pc:chgData name="Tiago Henrique França Baroni" userId="1c0bf3f24b532bb4" providerId="LiveId" clId="{39CDD007-F97E-48AA-8C79-0B8CB0072B6D}" dt="2019-09-16T14:27:15.242" v="314" actId="20577"/>
        <pc:sldMkLst>
          <pc:docMk/>
          <pc:sldMk cId="3738944547" sldId="265"/>
        </pc:sldMkLst>
        <pc:spChg chg="mod">
          <ac:chgData name="Tiago Henrique França Baroni" userId="1c0bf3f24b532bb4" providerId="LiveId" clId="{39CDD007-F97E-48AA-8C79-0B8CB0072B6D}" dt="2019-09-16T13:59:15.632" v="124" actId="20577"/>
          <ac:spMkLst>
            <pc:docMk/>
            <pc:sldMk cId="3738944547" sldId="265"/>
            <ac:spMk id="3" creationId="{00000000-0000-0000-0000-000000000000}"/>
          </ac:spMkLst>
        </pc:spChg>
        <pc:spChg chg="mod">
          <ac:chgData name="Tiago Henrique França Baroni" userId="1c0bf3f24b532bb4" providerId="LiveId" clId="{39CDD007-F97E-48AA-8C79-0B8CB0072B6D}" dt="2019-09-16T14:00:26.125" v="165" actId="20577"/>
          <ac:spMkLst>
            <pc:docMk/>
            <pc:sldMk cId="3738944547" sldId="265"/>
            <ac:spMk id="7" creationId="{56EA02A7-6C8F-2B40-9850-C2CC18A803E9}"/>
          </ac:spMkLst>
        </pc:spChg>
      </pc:sldChg>
      <pc:sldChg chg="modSp">
        <pc:chgData name="Tiago Henrique França Baroni" userId="1c0bf3f24b532bb4" providerId="LiveId" clId="{39CDD007-F97E-48AA-8C79-0B8CB0072B6D}" dt="2019-09-16T13:26:49.866" v="38" actId="20577"/>
        <pc:sldMkLst>
          <pc:docMk/>
          <pc:sldMk cId="459283756" sldId="266"/>
        </pc:sldMkLst>
        <pc:spChg chg="mod">
          <ac:chgData name="Tiago Henrique França Baroni" userId="1c0bf3f24b532bb4" providerId="LiveId" clId="{39CDD007-F97E-48AA-8C79-0B8CB0072B6D}" dt="2019-09-16T13:26:32.945" v="34" actId="20577"/>
          <ac:spMkLst>
            <pc:docMk/>
            <pc:sldMk cId="459283756" sldId="266"/>
            <ac:spMk id="12" creationId="{C7961DB5-7121-1E4A-A982-FFD5D3CCD57C}"/>
          </ac:spMkLst>
        </pc:spChg>
        <pc:spChg chg="mod">
          <ac:chgData name="Tiago Henrique França Baroni" userId="1c0bf3f24b532bb4" providerId="LiveId" clId="{39CDD007-F97E-48AA-8C79-0B8CB0072B6D}" dt="2019-09-16T13:26:36.570" v="36" actId="20577"/>
          <ac:spMkLst>
            <pc:docMk/>
            <pc:sldMk cId="459283756" sldId="266"/>
            <ac:spMk id="17" creationId="{28358ACB-AC65-4447-9400-E1CCDF5DCCCB}"/>
          </ac:spMkLst>
        </pc:spChg>
        <pc:spChg chg="mod">
          <ac:chgData name="Tiago Henrique França Baroni" userId="1c0bf3f24b532bb4" providerId="LiveId" clId="{39CDD007-F97E-48AA-8C79-0B8CB0072B6D}" dt="2019-09-16T13:26:49.866" v="38" actId="20577"/>
          <ac:spMkLst>
            <pc:docMk/>
            <pc:sldMk cId="459283756" sldId="266"/>
            <ac:spMk id="21" creationId="{62C855D4-9452-7E44-9979-8C31DFA2C0EE}"/>
          </ac:spMkLst>
        </pc:spChg>
      </pc:sldChg>
      <pc:sldChg chg="addSp delSp modSp add modNotesTx">
        <pc:chgData name="Tiago Henrique França Baroni" userId="1c0bf3f24b532bb4" providerId="LiveId" clId="{39CDD007-F97E-48AA-8C79-0B8CB0072B6D}" dt="2019-09-16T15:03:02.949" v="944" actId="20577"/>
        <pc:sldMkLst>
          <pc:docMk/>
          <pc:sldMk cId="4193475330" sldId="267"/>
        </pc:sldMkLst>
        <pc:spChg chg="mod">
          <ac:chgData name="Tiago Henrique França Baroni" userId="1c0bf3f24b532bb4" providerId="LiveId" clId="{39CDD007-F97E-48AA-8C79-0B8CB0072B6D}" dt="2019-09-16T14:21:28.938" v="308" actId="14100"/>
          <ac:spMkLst>
            <pc:docMk/>
            <pc:sldMk cId="4193475330" sldId="267"/>
            <ac:spMk id="2" creationId="{00000000-0000-0000-0000-000000000000}"/>
          </ac:spMkLst>
        </pc:spChg>
        <pc:spChg chg="mod">
          <ac:chgData name="Tiago Henrique França Baroni" userId="1c0bf3f24b532bb4" providerId="LiveId" clId="{39CDD007-F97E-48AA-8C79-0B8CB0072B6D}" dt="2019-09-16T14:49:21.672" v="516" actId="20577"/>
          <ac:spMkLst>
            <pc:docMk/>
            <pc:sldMk cId="4193475330" sldId="267"/>
            <ac:spMk id="3" creationId="{00000000-0000-0000-0000-000000000000}"/>
          </ac:spMkLst>
        </pc:spChg>
        <pc:spChg chg="mod">
          <ac:chgData name="Tiago Henrique França Baroni" userId="1c0bf3f24b532bb4" providerId="LiveId" clId="{39CDD007-F97E-48AA-8C79-0B8CB0072B6D}" dt="2019-09-16T15:03:02.949" v="944" actId="20577"/>
          <ac:spMkLst>
            <pc:docMk/>
            <pc:sldMk cId="4193475330" sldId="267"/>
            <ac:spMk id="9" creationId="{60AD0F86-9C32-E14D-AF87-07A9A19E9C30}"/>
          </ac:spMkLst>
        </pc:spChg>
        <pc:spChg chg="add mod">
          <ac:chgData name="Tiago Henrique França Baroni" userId="1c0bf3f24b532bb4" providerId="LiveId" clId="{39CDD007-F97E-48AA-8C79-0B8CB0072B6D}" dt="2019-09-16T15:01:18.398" v="905" actId="20577"/>
          <ac:spMkLst>
            <pc:docMk/>
            <pc:sldMk cId="4193475330" sldId="267"/>
            <ac:spMk id="14" creationId="{A2779C7D-CDAE-4825-AE6F-1BC0CF6235E8}"/>
          </ac:spMkLst>
        </pc:spChg>
        <pc:spChg chg="add mod">
          <ac:chgData name="Tiago Henrique França Baroni" userId="1c0bf3f24b532bb4" providerId="LiveId" clId="{39CDD007-F97E-48AA-8C79-0B8CB0072B6D}" dt="2019-09-16T14:52:53.429" v="807" actId="1037"/>
          <ac:spMkLst>
            <pc:docMk/>
            <pc:sldMk cId="4193475330" sldId="267"/>
            <ac:spMk id="16" creationId="{863F449C-DD19-453E-8B28-EEADEB64E7D2}"/>
          </ac:spMkLst>
        </pc:spChg>
        <pc:picChg chg="del">
          <ac:chgData name="Tiago Henrique França Baroni" userId="1c0bf3f24b532bb4" providerId="LiveId" clId="{39CDD007-F97E-48AA-8C79-0B8CB0072B6D}" dt="2019-09-16T14:21:38.520" v="313" actId="478"/>
          <ac:picMkLst>
            <pc:docMk/>
            <pc:sldMk cId="4193475330" sldId="267"/>
            <ac:picMk id="5" creationId="{729EFBAE-C4E0-8D49-A3E0-D9A41EEAC2D4}"/>
          </ac:picMkLst>
        </pc:picChg>
        <pc:picChg chg="del">
          <ac:chgData name="Tiago Henrique França Baroni" userId="1c0bf3f24b532bb4" providerId="LiveId" clId="{39CDD007-F97E-48AA-8C79-0B8CB0072B6D}" dt="2019-09-16T14:21:37.111" v="310" actId="478"/>
          <ac:picMkLst>
            <pc:docMk/>
            <pc:sldMk cId="4193475330" sldId="267"/>
            <ac:picMk id="6" creationId="{C38D8F17-10FC-4847-9CC1-D64126FD5E40}"/>
          </ac:picMkLst>
        </pc:picChg>
        <pc:picChg chg="del">
          <ac:chgData name="Tiago Henrique França Baroni" userId="1c0bf3f24b532bb4" providerId="LiveId" clId="{39CDD007-F97E-48AA-8C79-0B8CB0072B6D}" dt="2019-09-16T14:21:36.783" v="309" actId="478"/>
          <ac:picMkLst>
            <pc:docMk/>
            <pc:sldMk cId="4193475330" sldId="267"/>
            <ac:picMk id="7" creationId="{CE6D93F9-8A0A-5649-A563-37F7AEFE4CA2}"/>
          </ac:picMkLst>
        </pc:picChg>
        <pc:picChg chg="del">
          <ac:chgData name="Tiago Henrique França Baroni" userId="1c0bf3f24b532bb4" providerId="LiveId" clId="{39CDD007-F97E-48AA-8C79-0B8CB0072B6D}" dt="2019-09-16T14:21:37.648" v="311" actId="478"/>
          <ac:picMkLst>
            <pc:docMk/>
            <pc:sldMk cId="4193475330" sldId="267"/>
            <ac:picMk id="8" creationId="{316372C1-19DF-B646-9129-0709156E8E71}"/>
          </ac:picMkLst>
        </pc:picChg>
        <pc:picChg chg="add mod">
          <ac:chgData name="Tiago Henrique França Baroni" userId="1c0bf3f24b532bb4" providerId="LiveId" clId="{39CDD007-F97E-48AA-8C79-0B8CB0072B6D}" dt="2019-09-16T14:58:52.669" v="839" actId="14100"/>
          <ac:picMkLst>
            <pc:docMk/>
            <pc:sldMk cId="4193475330" sldId="267"/>
            <ac:picMk id="11" creationId="{4739268E-0175-407E-B837-5613EDEAB948}"/>
          </ac:picMkLst>
        </pc:picChg>
        <pc:picChg chg="add del mod">
          <ac:chgData name="Tiago Henrique França Baroni" userId="1c0bf3f24b532bb4" providerId="LiveId" clId="{39CDD007-F97E-48AA-8C79-0B8CB0072B6D}" dt="2019-09-16T14:55:45.678" v="822" actId="478"/>
          <ac:picMkLst>
            <pc:docMk/>
            <pc:sldMk cId="4193475330" sldId="267"/>
            <ac:picMk id="13" creationId="{E29B6C86-D52A-4F1E-B2A3-F7D9785AEF48}"/>
          </ac:picMkLst>
        </pc:picChg>
        <pc:picChg chg="add mod">
          <ac:chgData name="Tiago Henrique França Baroni" userId="1c0bf3f24b532bb4" providerId="LiveId" clId="{39CDD007-F97E-48AA-8C79-0B8CB0072B6D}" dt="2019-09-16T14:54:04.307" v="816" actId="14100"/>
          <ac:picMkLst>
            <pc:docMk/>
            <pc:sldMk cId="4193475330" sldId="267"/>
            <ac:picMk id="18" creationId="{EA8DC907-5851-4379-A07A-0CDE2FCFFC39}"/>
          </ac:picMkLst>
        </pc:picChg>
        <pc:picChg chg="add del mod">
          <ac:chgData name="Tiago Henrique França Baroni" userId="1c0bf3f24b532bb4" providerId="LiveId" clId="{39CDD007-F97E-48AA-8C79-0B8CB0072B6D}" dt="2019-09-16T14:58:31.355" v="829" actId="478"/>
          <ac:picMkLst>
            <pc:docMk/>
            <pc:sldMk cId="4193475330" sldId="267"/>
            <ac:picMk id="22" creationId="{8C3F1C41-3AE5-4420-9DFB-7AB1CF7A70DF}"/>
          </ac:picMkLst>
        </pc:picChg>
        <pc:picChg chg="add mod">
          <ac:chgData name="Tiago Henrique França Baroni" userId="1c0bf3f24b532bb4" providerId="LiveId" clId="{39CDD007-F97E-48AA-8C79-0B8CB0072B6D}" dt="2019-09-16T14:58:57.351" v="841" actId="14100"/>
          <ac:picMkLst>
            <pc:docMk/>
            <pc:sldMk cId="4193475330" sldId="267"/>
            <ac:picMk id="26" creationId="{F5FDD3C7-F8A4-4F3A-86E4-CA670092A107}"/>
          </ac:picMkLst>
        </pc:picChg>
        <pc:picChg chg="del">
          <ac:chgData name="Tiago Henrique França Baroni" userId="1c0bf3f24b532bb4" providerId="LiveId" clId="{39CDD007-F97E-48AA-8C79-0B8CB0072B6D}" dt="2019-09-16T14:21:38.096" v="312" actId="478"/>
          <ac:picMkLst>
            <pc:docMk/>
            <pc:sldMk cId="4193475330" sldId="267"/>
            <ac:picMk id="74" creationId="{2A40B3C1-2104-AB4B-8453-375B21100E62}"/>
          </ac:picMkLst>
        </pc:picChg>
        <pc:cxnChg chg="add mod">
          <ac:chgData name="Tiago Henrique França Baroni" userId="1c0bf3f24b532bb4" providerId="LiveId" clId="{39CDD007-F97E-48AA-8C79-0B8CB0072B6D}" dt="2019-09-16T14:59:03.247" v="843" actId="14100"/>
          <ac:cxnSpMkLst>
            <pc:docMk/>
            <pc:sldMk cId="4193475330" sldId="267"/>
            <ac:cxnSpMk id="17" creationId="{7C975E05-BE16-46E3-A963-ED8AEC45E6B3}"/>
          </ac:cxnSpMkLst>
        </pc:cxnChg>
        <pc:cxnChg chg="add mod">
          <ac:chgData name="Tiago Henrique França Baroni" userId="1c0bf3f24b532bb4" providerId="LiveId" clId="{39CDD007-F97E-48AA-8C79-0B8CB0072B6D}" dt="2019-09-16T14:59:13.121" v="844" actId="14100"/>
          <ac:cxnSpMkLst>
            <pc:docMk/>
            <pc:sldMk cId="4193475330" sldId="267"/>
            <ac:cxnSpMk id="20" creationId="{774F3D11-BE73-454D-9794-B15704AC7594}"/>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DADF6-B1BF-4F15-9C8F-892F6CC5AC1B}" type="doc">
      <dgm:prSet loTypeId="urn:microsoft.com/office/officeart/2005/8/layout/hProcess9" loCatId="process" qsTypeId="urn:microsoft.com/office/officeart/2005/8/quickstyle/simple4" qsCatId="simple" csTypeId="urn:microsoft.com/office/officeart/2005/8/colors/accent3_2" csCatId="accent3" phldr="1"/>
      <dgm:spPr/>
      <dgm:t>
        <a:bodyPr/>
        <a:lstStyle/>
        <a:p>
          <a:endParaRPr lang="pt-BR"/>
        </a:p>
      </dgm:t>
    </dgm:pt>
    <dgm:pt modelId="{90B49F53-3040-473F-8EFE-7AD082F440DC}">
      <dgm:prSet phldrT="[Texto]"/>
      <dgm:spPr>
        <a:xfrm>
          <a:off x="2260" y="1546860"/>
          <a:ext cx="1316012" cy="2062480"/>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r>
            <a:rPr lang="pt-BR" b="1" dirty="0" smtClean="0">
              <a:solidFill>
                <a:sysClr val="window" lastClr="FFFFFF"/>
              </a:solidFill>
              <a:latin typeface="Calibri" panose="020F0502020204030204"/>
              <a:ea typeface="+mn-ea"/>
              <a:cs typeface="+mn-cs"/>
            </a:rPr>
            <a:t>Entendimento dos fluxos de cargas</a:t>
          </a:r>
          <a:endParaRPr lang="pt-BR" b="1" dirty="0">
            <a:solidFill>
              <a:sysClr val="window" lastClr="FFFFFF"/>
            </a:solidFill>
            <a:latin typeface="Calibri" panose="020F0502020204030204"/>
            <a:ea typeface="+mn-ea"/>
            <a:cs typeface="+mn-cs"/>
          </a:endParaRPr>
        </a:p>
      </dgm:t>
    </dgm:pt>
    <dgm:pt modelId="{727BAE5E-F519-4367-A5EB-B1484D0B5716}" type="parTrans" cxnId="{BCA27297-F519-48C7-8DFD-1334EB208D3F}">
      <dgm:prSet/>
      <dgm:spPr/>
      <dgm:t>
        <a:bodyPr/>
        <a:lstStyle/>
        <a:p>
          <a:endParaRPr lang="pt-BR" b="1"/>
        </a:p>
      </dgm:t>
    </dgm:pt>
    <dgm:pt modelId="{E20CD54D-083F-4656-A49E-82E81CAFEF9A}" type="sibTrans" cxnId="{BCA27297-F519-48C7-8DFD-1334EB208D3F}">
      <dgm:prSet/>
      <dgm:spPr/>
      <dgm:t>
        <a:bodyPr/>
        <a:lstStyle/>
        <a:p>
          <a:endParaRPr lang="pt-BR" b="1"/>
        </a:p>
      </dgm:t>
    </dgm:pt>
    <dgm:pt modelId="{001BF123-69B5-41DA-8C55-4463EF9A13A6}">
      <dgm:prSet phldrT="[Texto]"/>
      <dgm:spPr>
        <a:xfrm>
          <a:off x="1384073" y="1546860"/>
          <a:ext cx="1316012" cy="2062480"/>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r>
            <a:rPr lang="pt-BR" b="1" dirty="0" smtClean="0">
              <a:solidFill>
                <a:sysClr val="window" lastClr="FFFFFF"/>
              </a:solidFill>
              <a:latin typeface="Calibri" panose="020F0502020204030204"/>
              <a:ea typeface="+mn-ea"/>
              <a:cs typeface="+mn-cs"/>
            </a:rPr>
            <a:t>Verificação dos gargalos logísticos</a:t>
          </a:r>
          <a:endParaRPr lang="pt-BR" b="1" dirty="0">
            <a:solidFill>
              <a:sysClr val="window" lastClr="FFFFFF"/>
            </a:solidFill>
            <a:latin typeface="Calibri" panose="020F0502020204030204"/>
            <a:ea typeface="+mn-ea"/>
            <a:cs typeface="+mn-cs"/>
          </a:endParaRPr>
        </a:p>
      </dgm:t>
    </dgm:pt>
    <dgm:pt modelId="{E2085C08-41B2-4353-AE0B-54E74A550CBD}" type="parTrans" cxnId="{A292B749-5D6A-4473-AE94-0DA1F6AB561A}">
      <dgm:prSet/>
      <dgm:spPr/>
      <dgm:t>
        <a:bodyPr/>
        <a:lstStyle/>
        <a:p>
          <a:endParaRPr lang="pt-BR" b="1"/>
        </a:p>
      </dgm:t>
    </dgm:pt>
    <dgm:pt modelId="{9302ACC4-A433-4DE2-B3E8-8EBF3D8B82FB}" type="sibTrans" cxnId="{A292B749-5D6A-4473-AE94-0DA1F6AB561A}">
      <dgm:prSet/>
      <dgm:spPr/>
      <dgm:t>
        <a:bodyPr/>
        <a:lstStyle/>
        <a:p>
          <a:endParaRPr lang="pt-BR" b="1"/>
        </a:p>
      </dgm:t>
    </dgm:pt>
    <dgm:pt modelId="{17D69C5E-51EF-4CDD-AA3C-FF091C99A96D}">
      <dgm:prSet phldrT="[Texto]"/>
      <dgm:spPr>
        <a:xfrm>
          <a:off x="2765886" y="1546860"/>
          <a:ext cx="1316012" cy="2062480"/>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r>
            <a:rPr lang="pt-BR" b="1" dirty="0" smtClean="0">
              <a:solidFill>
                <a:sysClr val="window" lastClr="FFFFFF"/>
              </a:solidFill>
              <a:latin typeface="Calibri" panose="020F0502020204030204"/>
              <a:ea typeface="+mn-ea"/>
              <a:cs typeface="+mn-cs"/>
            </a:rPr>
            <a:t>Estudo e proposição de soluções</a:t>
          </a:r>
          <a:endParaRPr lang="pt-BR" b="1" dirty="0">
            <a:solidFill>
              <a:sysClr val="window" lastClr="FFFFFF"/>
            </a:solidFill>
            <a:latin typeface="Calibri" panose="020F0502020204030204"/>
            <a:ea typeface="+mn-ea"/>
            <a:cs typeface="+mn-cs"/>
          </a:endParaRPr>
        </a:p>
      </dgm:t>
    </dgm:pt>
    <dgm:pt modelId="{DEF0E401-EA49-47C9-B154-D055314F8E96}" type="parTrans" cxnId="{DD8CDD53-C866-43F4-9AE8-9CCA16602B49}">
      <dgm:prSet/>
      <dgm:spPr/>
      <dgm:t>
        <a:bodyPr/>
        <a:lstStyle/>
        <a:p>
          <a:endParaRPr lang="pt-BR" b="1"/>
        </a:p>
      </dgm:t>
    </dgm:pt>
    <dgm:pt modelId="{E0C31429-A14D-4F4B-BEFC-DDE90EAF8A66}" type="sibTrans" cxnId="{DD8CDD53-C866-43F4-9AE8-9CCA16602B49}">
      <dgm:prSet/>
      <dgm:spPr/>
      <dgm:t>
        <a:bodyPr/>
        <a:lstStyle/>
        <a:p>
          <a:endParaRPr lang="pt-BR" b="1"/>
        </a:p>
      </dgm:t>
    </dgm:pt>
    <dgm:pt modelId="{EA3FBB0E-D8A9-4370-88A3-2834DC5DCE31}">
      <dgm:prSet phldrT="[Texto]"/>
      <dgm:spPr>
        <a:xfrm>
          <a:off x="4147700" y="1546860"/>
          <a:ext cx="1316012" cy="2062480"/>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r>
            <a:rPr lang="pt-BR" b="1" dirty="0" smtClean="0">
              <a:solidFill>
                <a:sysClr val="window" lastClr="FFFFFF"/>
              </a:solidFill>
              <a:latin typeface="Calibri" panose="020F0502020204030204"/>
              <a:ea typeface="+mn-ea"/>
              <a:cs typeface="+mn-cs"/>
            </a:rPr>
            <a:t>Escolha da melhor solução</a:t>
          </a:r>
          <a:endParaRPr lang="pt-BR" b="1" dirty="0">
            <a:solidFill>
              <a:sysClr val="window" lastClr="FFFFFF"/>
            </a:solidFill>
            <a:latin typeface="Calibri" panose="020F0502020204030204"/>
            <a:ea typeface="+mn-ea"/>
            <a:cs typeface="+mn-cs"/>
          </a:endParaRPr>
        </a:p>
      </dgm:t>
    </dgm:pt>
    <dgm:pt modelId="{A781D6E2-A9B2-4CFB-8139-DA3EB41758E8}" type="parTrans" cxnId="{A1BB113B-EF58-4601-B6B1-D642130C0B17}">
      <dgm:prSet/>
      <dgm:spPr/>
      <dgm:t>
        <a:bodyPr/>
        <a:lstStyle/>
        <a:p>
          <a:endParaRPr lang="pt-BR" b="1"/>
        </a:p>
      </dgm:t>
    </dgm:pt>
    <dgm:pt modelId="{CE4FEEF0-C149-4837-9A6C-D623FB8E8A7B}" type="sibTrans" cxnId="{A1BB113B-EF58-4601-B6B1-D642130C0B17}">
      <dgm:prSet/>
      <dgm:spPr/>
      <dgm:t>
        <a:bodyPr/>
        <a:lstStyle/>
        <a:p>
          <a:endParaRPr lang="pt-BR" b="1"/>
        </a:p>
      </dgm:t>
    </dgm:pt>
    <dgm:pt modelId="{770AB135-F554-432D-9FE2-146A80BD6D43}">
      <dgm:prSet phldrT="[Texto]"/>
      <dgm:spPr>
        <a:xfrm>
          <a:off x="5529513" y="1546860"/>
          <a:ext cx="1316012" cy="2062480"/>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r>
            <a:rPr lang="pt-BR" b="1" dirty="0" smtClean="0">
              <a:solidFill>
                <a:sysClr val="window" lastClr="FFFFFF"/>
              </a:solidFill>
              <a:latin typeface="Calibri" panose="020F0502020204030204"/>
              <a:ea typeface="+mn-ea"/>
              <a:cs typeface="+mn-cs"/>
            </a:rPr>
            <a:t>Priorização dos projetos</a:t>
          </a:r>
          <a:endParaRPr lang="pt-BR" b="1" dirty="0">
            <a:solidFill>
              <a:sysClr val="window" lastClr="FFFFFF"/>
            </a:solidFill>
            <a:latin typeface="Calibri" panose="020F0502020204030204"/>
            <a:ea typeface="+mn-ea"/>
            <a:cs typeface="+mn-cs"/>
          </a:endParaRPr>
        </a:p>
      </dgm:t>
    </dgm:pt>
    <dgm:pt modelId="{357CE7CD-EB7E-4E83-8670-0C4C32076E6F}" type="parTrans" cxnId="{FECFB14E-6A7F-4B1E-9203-23B41E72F8B9}">
      <dgm:prSet/>
      <dgm:spPr/>
      <dgm:t>
        <a:bodyPr/>
        <a:lstStyle/>
        <a:p>
          <a:endParaRPr lang="pt-BR" b="1"/>
        </a:p>
      </dgm:t>
    </dgm:pt>
    <dgm:pt modelId="{66E82894-34C1-443E-A501-D431E6D9AF87}" type="sibTrans" cxnId="{FECFB14E-6A7F-4B1E-9203-23B41E72F8B9}">
      <dgm:prSet/>
      <dgm:spPr/>
      <dgm:t>
        <a:bodyPr/>
        <a:lstStyle/>
        <a:p>
          <a:endParaRPr lang="pt-BR" b="1"/>
        </a:p>
      </dgm:t>
    </dgm:pt>
    <dgm:pt modelId="{62E48595-1153-46F7-B2E7-4FEF600E1236}">
      <dgm:prSet phldrT="[Texto]"/>
      <dgm:spPr>
        <a:xfrm>
          <a:off x="6911326" y="1546860"/>
          <a:ext cx="1316012" cy="2062480"/>
        </a:xfr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gm:spPr>
      <dgm:t>
        <a:bodyPr/>
        <a:lstStyle/>
        <a:p>
          <a:r>
            <a:rPr lang="pt-BR" b="1" dirty="0" smtClean="0">
              <a:solidFill>
                <a:sysClr val="window" lastClr="FFFFFF"/>
              </a:solidFill>
              <a:latin typeface="Calibri" panose="020F0502020204030204"/>
              <a:ea typeface="+mn-ea"/>
              <a:cs typeface="+mn-cs"/>
            </a:rPr>
            <a:t>Início do rito de estruturação de projetos</a:t>
          </a:r>
          <a:endParaRPr lang="pt-BR" b="1" dirty="0">
            <a:solidFill>
              <a:sysClr val="window" lastClr="FFFFFF"/>
            </a:solidFill>
            <a:latin typeface="Calibri" panose="020F0502020204030204"/>
            <a:ea typeface="+mn-ea"/>
            <a:cs typeface="+mn-cs"/>
          </a:endParaRPr>
        </a:p>
      </dgm:t>
    </dgm:pt>
    <dgm:pt modelId="{B69BE315-95FF-4078-9EF3-4BD8C173DFCE}" type="parTrans" cxnId="{463F5827-F9FB-4577-8FDA-3F773D86B314}">
      <dgm:prSet/>
      <dgm:spPr/>
      <dgm:t>
        <a:bodyPr/>
        <a:lstStyle/>
        <a:p>
          <a:endParaRPr lang="pt-BR" b="1"/>
        </a:p>
      </dgm:t>
    </dgm:pt>
    <dgm:pt modelId="{5CAA267E-135D-45DA-859D-56D5DFC53B8D}" type="sibTrans" cxnId="{463F5827-F9FB-4577-8FDA-3F773D86B314}">
      <dgm:prSet/>
      <dgm:spPr/>
      <dgm:t>
        <a:bodyPr/>
        <a:lstStyle/>
        <a:p>
          <a:endParaRPr lang="pt-BR" b="1"/>
        </a:p>
      </dgm:t>
    </dgm:pt>
    <dgm:pt modelId="{2E0DB9AE-A24B-4524-A117-28C05721AF3B}" type="pres">
      <dgm:prSet presAssocID="{1B3DADF6-B1BF-4F15-9C8F-892F6CC5AC1B}" presName="CompostProcess" presStyleCnt="0">
        <dgm:presLayoutVars>
          <dgm:dir/>
          <dgm:resizeHandles val="exact"/>
        </dgm:presLayoutVars>
      </dgm:prSet>
      <dgm:spPr/>
      <dgm:t>
        <a:bodyPr/>
        <a:lstStyle/>
        <a:p>
          <a:endParaRPr lang="pt-BR"/>
        </a:p>
      </dgm:t>
    </dgm:pt>
    <dgm:pt modelId="{4ED68143-5F86-4B04-8776-12D857352625}" type="pres">
      <dgm:prSet presAssocID="{1B3DADF6-B1BF-4F15-9C8F-892F6CC5AC1B}" presName="arrow" presStyleLbl="bgShp" presStyleIdx="0" presStyleCnt="1"/>
      <dgm:spPr>
        <a:xfrm>
          <a:off x="617219" y="0"/>
          <a:ext cx="6995160" cy="5156201"/>
        </a:xfrm>
        <a:prstGeom prst="rightArrow">
          <a:avLst/>
        </a:prstGeom>
        <a:solidFill>
          <a:srgbClr val="A5A5A5">
            <a:tint val="40000"/>
            <a:hueOff val="0"/>
            <a:satOff val="0"/>
            <a:lumOff val="0"/>
            <a:alphaOff val="0"/>
          </a:srgbClr>
        </a:solidFill>
        <a:ln>
          <a:noFill/>
        </a:ln>
        <a:effectLst/>
      </dgm:spPr>
      <dgm:t>
        <a:bodyPr/>
        <a:lstStyle/>
        <a:p>
          <a:endParaRPr lang="pt-BR"/>
        </a:p>
      </dgm:t>
    </dgm:pt>
    <dgm:pt modelId="{F6FB6156-4B04-4504-B911-DEBE988D8878}" type="pres">
      <dgm:prSet presAssocID="{1B3DADF6-B1BF-4F15-9C8F-892F6CC5AC1B}" presName="linearProcess" presStyleCnt="0"/>
      <dgm:spPr/>
    </dgm:pt>
    <dgm:pt modelId="{6A896E46-22AA-4A18-B6C5-1ACDB9BC1433}" type="pres">
      <dgm:prSet presAssocID="{90B49F53-3040-473F-8EFE-7AD082F440DC}" presName="textNode" presStyleLbl="node1" presStyleIdx="0" presStyleCnt="6">
        <dgm:presLayoutVars>
          <dgm:bulletEnabled val="1"/>
        </dgm:presLayoutVars>
      </dgm:prSet>
      <dgm:spPr>
        <a:prstGeom prst="roundRect">
          <a:avLst/>
        </a:prstGeom>
      </dgm:spPr>
      <dgm:t>
        <a:bodyPr/>
        <a:lstStyle/>
        <a:p>
          <a:endParaRPr lang="pt-BR"/>
        </a:p>
      </dgm:t>
    </dgm:pt>
    <dgm:pt modelId="{AA998ADA-D2C9-44F5-87C3-10392738628B}" type="pres">
      <dgm:prSet presAssocID="{E20CD54D-083F-4656-A49E-82E81CAFEF9A}" presName="sibTrans" presStyleCnt="0"/>
      <dgm:spPr/>
    </dgm:pt>
    <dgm:pt modelId="{65AD0B40-F6AB-4557-883F-47E8181C99ED}" type="pres">
      <dgm:prSet presAssocID="{001BF123-69B5-41DA-8C55-4463EF9A13A6}" presName="textNode" presStyleLbl="node1" presStyleIdx="1" presStyleCnt="6" custLinFactNeighborX="0">
        <dgm:presLayoutVars>
          <dgm:bulletEnabled val="1"/>
        </dgm:presLayoutVars>
      </dgm:prSet>
      <dgm:spPr>
        <a:prstGeom prst="roundRect">
          <a:avLst/>
        </a:prstGeom>
      </dgm:spPr>
      <dgm:t>
        <a:bodyPr/>
        <a:lstStyle/>
        <a:p>
          <a:endParaRPr lang="pt-BR"/>
        </a:p>
      </dgm:t>
    </dgm:pt>
    <dgm:pt modelId="{86F48054-39FA-4A43-B665-DE6CC6265495}" type="pres">
      <dgm:prSet presAssocID="{9302ACC4-A433-4DE2-B3E8-8EBF3D8B82FB}" presName="sibTrans" presStyleCnt="0"/>
      <dgm:spPr/>
    </dgm:pt>
    <dgm:pt modelId="{500F739C-172B-4357-AA61-D9751E344372}" type="pres">
      <dgm:prSet presAssocID="{17D69C5E-51EF-4CDD-AA3C-FF091C99A96D}" presName="textNode" presStyleLbl="node1" presStyleIdx="2" presStyleCnt="6">
        <dgm:presLayoutVars>
          <dgm:bulletEnabled val="1"/>
        </dgm:presLayoutVars>
      </dgm:prSet>
      <dgm:spPr>
        <a:prstGeom prst="roundRect">
          <a:avLst/>
        </a:prstGeom>
      </dgm:spPr>
      <dgm:t>
        <a:bodyPr/>
        <a:lstStyle/>
        <a:p>
          <a:endParaRPr lang="pt-BR"/>
        </a:p>
      </dgm:t>
    </dgm:pt>
    <dgm:pt modelId="{D5E0A580-82CD-40A8-9169-CBEE5401428B}" type="pres">
      <dgm:prSet presAssocID="{E0C31429-A14D-4F4B-BEFC-DDE90EAF8A66}" presName="sibTrans" presStyleCnt="0"/>
      <dgm:spPr/>
    </dgm:pt>
    <dgm:pt modelId="{F60F1B1D-84B1-4869-87F0-A93154E7E21D}" type="pres">
      <dgm:prSet presAssocID="{EA3FBB0E-D8A9-4370-88A3-2834DC5DCE31}" presName="textNode" presStyleLbl="node1" presStyleIdx="3" presStyleCnt="6">
        <dgm:presLayoutVars>
          <dgm:bulletEnabled val="1"/>
        </dgm:presLayoutVars>
      </dgm:prSet>
      <dgm:spPr>
        <a:prstGeom prst="roundRect">
          <a:avLst/>
        </a:prstGeom>
      </dgm:spPr>
      <dgm:t>
        <a:bodyPr/>
        <a:lstStyle/>
        <a:p>
          <a:endParaRPr lang="pt-BR"/>
        </a:p>
      </dgm:t>
    </dgm:pt>
    <dgm:pt modelId="{F655BFDD-A4CC-42D4-A8C7-D668E8F38042}" type="pres">
      <dgm:prSet presAssocID="{CE4FEEF0-C149-4837-9A6C-D623FB8E8A7B}" presName="sibTrans" presStyleCnt="0"/>
      <dgm:spPr/>
    </dgm:pt>
    <dgm:pt modelId="{6C55302A-C033-4872-BE76-D0F79A6E40AA}" type="pres">
      <dgm:prSet presAssocID="{770AB135-F554-432D-9FE2-146A80BD6D43}" presName="textNode" presStyleLbl="node1" presStyleIdx="4" presStyleCnt="6">
        <dgm:presLayoutVars>
          <dgm:bulletEnabled val="1"/>
        </dgm:presLayoutVars>
      </dgm:prSet>
      <dgm:spPr>
        <a:prstGeom prst="roundRect">
          <a:avLst/>
        </a:prstGeom>
      </dgm:spPr>
      <dgm:t>
        <a:bodyPr/>
        <a:lstStyle/>
        <a:p>
          <a:endParaRPr lang="pt-BR"/>
        </a:p>
      </dgm:t>
    </dgm:pt>
    <dgm:pt modelId="{35B06324-3C53-4E20-9C54-D65AEA4E9843}" type="pres">
      <dgm:prSet presAssocID="{66E82894-34C1-443E-A501-D431E6D9AF87}" presName="sibTrans" presStyleCnt="0"/>
      <dgm:spPr/>
    </dgm:pt>
    <dgm:pt modelId="{61926AEB-F63F-4211-A5E4-F438A8738296}" type="pres">
      <dgm:prSet presAssocID="{62E48595-1153-46F7-B2E7-4FEF600E1236}" presName="textNode" presStyleLbl="node1" presStyleIdx="5" presStyleCnt="6">
        <dgm:presLayoutVars>
          <dgm:bulletEnabled val="1"/>
        </dgm:presLayoutVars>
      </dgm:prSet>
      <dgm:spPr>
        <a:prstGeom prst="roundRect">
          <a:avLst/>
        </a:prstGeom>
      </dgm:spPr>
      <dgm:t>
        <a:bodyPr/>
        <a:lstStyle/>
        <a:p>
          <a:endParaRPr lang="pt-BR"/>
        </a:p>
      </dgm:t>
    </dgm:pt>
  </dgm:ptLst>
  <dgm:cxnLst>
    <dgm:cxn modelId="{B58E72F9-AE74-42F3-842D-D7A1D7C3D9CE}" type="presOf" srcId="{001BF123-69B5-41DA-8C55-4463EF9A13A6}" destId="{65AD0B40-F6AB-4557-883F-47E8181C99ED}" srcOrd="0" destOrd="0" presId="urn:microsoft.com/office/officeart/2005/8/layout/hProcess9"/>
    <dgm:cxn modelId="{A1BB113B-EF58-4601-B6B1-D642130C0B17}" srcId="{1B3DADF6-B1BF-4F15-9C8F-892F6CC5AC1B}" destId="{EA3FBB0E-D8A9-4370-88A3-2834DC5DCE31}" srcOrd="3" destOrd="0" parTransId="{A781D6E2-A9B2-4CFB-8139-DA3EB41758E8}" sibTransId="{CE4FEEF0-C149-4837-9A6C-D623FB8E8A7B}"/>
    <dgm:cxn modelId="{D98F364A-7325-45B0-9457-8203ABF16109}" type="presOf" srcId="{770AB135-F554-432D-9FE2-146A80BD6D43}" destId="{6C55302A-C033-4872-BE76-D0F79A6E40AA}" srcOrd="0" destOrd="0" presId="urn:microsoft.com/office/officeart/2005/8/layout/hProcess9"/>
    <dgm:cxn modelId="{619B23ED-EF0F-4682-8931-749B56638259}" type="presOf" srcId="{62E48595-1153-46F7-B2E7-4FEF600E1236}" destId="{61926AEB-F63F-4211-A5E4-F438A8738296}" srcOrd="0" destOrd="0" presId="urn:microsoft.com/office/officeart/2005/8/layout/hProcess9"/>
    <dgm:cxn modelId="{57B8698B-0D42-47E2-B26C-284A48538BD6}" type="presOf" srcId="{17D69C5E-51EF-4CDD-AA3C-FF091C99A96D}" destId="{500F739C-172B-4357-AA61-D9751E344372}" srcOrd="0" destOrd="0" presId="urn:microsoft.com/office/officeart/2005/8/layout/hProcess9"/>
    <dgm:cxn modelId="{BCA27297-F519-48C7-8DFD-1334EB208D3F}" srcId="{1B3DADF6-B1BF-4F15-9C8F-892F6CC5AC1B}" destId="{90B49F53-3040-473F-8EFE-7AD082F440DC}" srcOrd="0" destOrd="0" parTransId="{727BAE5E-F519-4367-A5EB-B1484D0B5716}" sibTransId="{E20CD54D-083F-4656-A49E-82E81CAFEF9A}"/>
    <dgm:cxn modelId="{66340EE3-2D4A-4C68-902C-BD0CA9214B3A}" type="presOf" srcId="{1B3DADF6-B1BF-4F15-9C8F-892F6CC5AC1B}" destId="{2E0DB9AE-A24B-4524-A117-28C05721AF3B}" srcOrd="0" destOrd="0" presId="urn:microsoft.com/office/officeart/2005/8/layout/hProcess9"/>
    <dgm:cxn modelId="{DD8CDD53-C866-43F4-9AE8-9CCA16602B49}" srcId="{1B3DADF6-B1BF-4F15-9C8F-892F6CC5AC1B}" destId="{17D69C5E-51EF-4CDD-AA3C-FF091C99A96D}" srcOrd="2" destOrd="0" parTransId="{DEF0E401-EA49-47C9-B154-D055314F8E96}" sibTransId="{E0C31429-A14D-4F4B-BEFC-DDE90EAF8A66}"/>
    <dgm:cxn modelId="{FECFB14E-6A7F-4B1E-9203-23B41E72F8B9}" srcId="{1B3DADF6-B1BF-4F15-9C8F-892F6CC5AC1B}" destId="{770AB135-F554-432D-9FE2-146A80BD6D43}" srcOrd="4" destOrd="0" parTransId="{357CE7CD-EB7E-4E83-8670-0C4C32076E6F}" sibTransId="{66E82894-34C1-443E-A501-D431E6D9AF87}"/>
    <dgm:cxn modelId="{A292B749-5D6A-4473-AE94-0DA1F6AB561A}" srcId="{1B3DADF6-B1BF-4F15-9C8F-892F6CC5AC1B}" destId="{001BF123-69B5-41DA-8C55-4463EF9A13A6}" srcOrd="1" destOrd="0" parTransId="{E2085C08-41B2-4353-AE0B-54E74A550CBD}" sibTransId="{9302ACC4-A433-4DE2-B3E8-8EBF3D8B82FB}"/>
    <dgm:cxn modelId="{463F5827-F9FB-4577-8FDA-3F773D86B314}" srcId="{1B3DADF6-B1BF-4F15-9C8F-892F6CC5AC1B}" destId="{62E48595-1153-46F7-B2E7-4FEF600E1236}" srcOrd="5" destOrd="0" parTransId="{B69BE315-95FF-4078-9EF3-4BD8C173DFCE}" sibTransId="{5CAA267E-135D-45DA-859D-56D5DFC53B8D}"/>
    <dgm:cxn modelId="{36E5D817-7CDB-4BA1-9C11-68317FBBDDE1}" type="presOf" srcId="{EA3FBB0E-D8A9-4370-88A3-2834DC5DCE31}" destId="{F60F1B1D-84B1-4869-87F0-A93154E7E21D}" srcOrd="0" destOrd="0" presId="urn:microsoft.com/office/officeart/2005/8/layout/hProcess9"/>
    <dgm:cxn modelId="{229244F8-712B-47BB-AA94-2484E13F4E43}" type="presOf" srcId="{90B49F53-3040-473F-8EFE-7AD082F440DC}" destId="{6A896E46-22AA-4A18-B6C5-1ACDB9BC1433}" srcOrd="0" destOrd="0" presId="urn:microsoft.com/office/officeart/2005/8/layout/hProcess9"/>
    <dgm:cxn modelId="{1C8E0445-2196-4162-943C-E31F92599A99}" type="presParOf" srcId="{2E0DB9AE-A24B-4524-A117-28C05721AF3B}" destId="{4ED68143-5F86-4B04-8776-12D857352625}" srcOrd="0" destOrd="0" presId="urn:microsoft.com/office/officeart/2005/8/layout/hProcess9"/>
    <dgm:cxn modelId="{D90F6989-49F4-4081-9F11-DC81A2A7CEBD}" type="presParOf" srcId="{2E0DB9AE-A24B-4524-A117-28C05721AF3B}" destId="{F6FB6156-4B04-4504-B911-DEBE988D8878}" srcOrd="1" destOrd="0" presId="urn:microsoft.com/office/officeart/2005/8/layout/hProcess9"/>
    <dgm:cxn modelId="{3716EB3A-1895-4A33-A923-9F9EE14374E5}" type="presParOf" srcId="{F6FB6156-4B04-4504-B911-DEBE988D8878}" destId="{6A896E46-22AA-4A18-B6C5-1ACDB9BC1433}" srcOrd="0" destOrd="0" presId="urn:microsoft.com/office/officeart/2005/8/layout/hProcess9"/>
    <dgm:cxn modelId="{94C8C6D9-EDEF-485E-B18A-E0A3B3280471}" type="presParOf" srcId="{F6FB6156-4B04-4504-B911-DEBE988D8878}" destId="{AA998ADA-D2C9-44F5-87C3-10392738628B}" srcOrd="1" destOrd="0" presId="urn:microsoft.com/office/officeart/2005/8/layout/hProcess9"/>
    <dgm:cxn modelId="{54F05242-6884-4458-A7F1-46DEBC67A078}" type="presParOf" srcId="{F6FB6156-4B04-4504-B911-DEBE988D8878}" destId="{65AD0B40-F6AB-4557-883F-47E8181C99ED}" srcOrd="2" destOrd="0" presId="urn:microsoft.com/office/officeart/2005/8/layout/hProcess9"/>
    <dgm:cxn modelId="{3147310A-A65E-47D4-B43A-1AE8BD8B1FF2}" type="presParOf" srcId="{F6FB6156-4B04-4504-B911-DEBE988D8878}" destId="{86F48054-39FA-4A43-B665-DE6CC6265495}" srcOrd="3" destOrd="0" presId="urn:microsoft.com/office/officeart/2005/8/layout/hProcess9"/>
    <dgm:cxn modelId="{637F637B-416E-48E1-B497-D1728283A3BF}" type="presParOf" srcId="{F6FB6156-4B04-4504-B911-DEBE988D8878}" destId="{500F739C-172B-4357-AA61-D9751E344372}" srcOrd="4" destOrd="0" presId="urn:microsoft.com/office/officeart/2005/8/layout/hProcess9"/>
    <dgm:cxn modelId="{B4B848EA-3CDC-4692-9E34-C8B5D17123E6}" type="presParOf" srcId="{F6FB6156-4B04-4504-B911-DEBE988D8878}" destId="{D5E0A580-82CD-40A8-9169-CBEE5401428B}" srcOrd="5" destOrd="0" presId="urn:microsoft.com/office/officeart/2005/8/layout/hProcess9"/>
    <dgm:cxn modelId="{222529F2-1C49-4E34-801B-404D808AB363}" type="presParOf" srcId="{F6FB6156-4B04-4504-B911-DEBE988D8878}" destId="{F60F1B1D-84B1-4869-87F0-A93154E7E21D}" srcOrd="6" destOrd="0" presId="urn:microsoft.com/office/officeart/2005/8/layout/hProcess9"/>
    <dgm:cxn modelId="{B09135FD-05A1-4E04-99DD-D9D23310FB67}" type="presParOf" srcId="{F6FB6156-4B04-4504-B911-DEBE988D8878}" destId="{F655BFDD-A4CC-42D4-A8C7-D668E8F38042}" srcOrd="7" destOrd="0" presId="urn:microsoft.com/office/officeart/2005/8/layout/hProcess9"/>
    <dgm:cxn modelId="{5ED8B3A8-891E-4F92-8C6B-4A22968AC1FF}" type="presParOf" srcId="{F6FB6156-4B04-4504-B911-DEBE988D8878}" destId="{6C55302A-C033-4872-BE76-D0F79A6E40AA}" srcOrd="8" destOrd="0" presId="urn:microsoft.com/office/officeart/2005/8/layout/hProcess9"/>
    <dgm:cxn modelId="{9F5DEF9A-3937-4FDE-85E5-3FD92AE51D67}" type="presParOf" srcId="{F6FB6156-4B04-4504-B911-DEBE988D8878}" destId="{35B06324-3C53-4E20-9C54-D65AEA4E9843}" srcOrd="9" destOrd="0" presId="urn:microsoft.com/office/officeart/2005/8/layout/hProcess9"/>
    <dgm:cxn modelId="{73C3A082-3F77-4568-9272-66C710FBEC2B}" type="presParOf" srcId="{F6FB6156-4B04-4504-B911-DEBE988D8878}" destId="{61926AEB-F63F-4211-A5E4-F438A8738296}" srcOrd="10"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54A28-696C-431A-8F83-991A835ED8ED}"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pt-BR"/>
        </a:p>
      </dgm:t>
    </dgm:pt>
    <dgm:pt modelId="{E9B39465-DB7A-49C1-9245-E145E8E53A7E}">
      <dgm:prSet phldrT="[Texto]"/>
      <dgm:spPr/>
      <dgm:t>
        <a:bodyPr/>
        <a:lstStyle/>
        <a:p>
          <a:r>
            <a:rPr lang="pt-BR" dirty="0"/>
            <a:t>Melhorias Metodológicas</a:t>
          </a:r>
        </a:p>
      </dgm:t>
    </dgm:pt>
    <dgm:pt modelId="{A9895346-2F86-4D99-B5C4-653AFCBBF585}" type="parTrans" cxnId="{F0E8893E-AE81-443C-A162-60DBCBCFC600}">
      <dgm:prSet/>
      <dgm:spPr/>
      <dgm:t>
        <a:bodyPr/>
        <a:lstStyle/>
        <a:p>
          <a:endParaRPr lang="pt-BR"/>
        </a:p>
      </dgm:t>
    </dgm:pt>
    <dgm:pt modelId="{95D2BD7D-67A8-4B50-ACB2-7D59EC310A05}" type="sibTrans" cxnId="{F0E8893E-AE81-443C-A162-60DBCBCFC600}">
      <dgm:prSet/>
      <dgm:spPr/>
      <dgm:t>
        <a:bodyPr/>
        <a:lstStyle/>
        <a:p>
          <a:endParaRPr lang="pt-BR"/>
        </a:p>
      </dgm:t>
    </dgm:pt>
    <dgm:pt modelId="{598DA6A2-E3D2-4F22-AEA9-0353AFFAD6B4}">
      <dgm:prSet phldrT="[Texto]"/>
      <dgm:spPr/>
      <dgm:t>
        <a:bodyPr/>
        <a:lstStyle/>
        <a:p>
          <a:r>
            <a:rPr lang="pt-BR" dirty="0"/>
            <a:t>Melhorias de Processos</a:t>
          </a:r>
        </a:p>
      </dgm:t>
    </dgm:pt>
    <dgm:pt modelId="{3008CE06-7BBA-4B26-A4C4-37768C4ABF00}" type="parTrans" cxnId="{B91919D1-39C1-4810-847E-3F78E0F1AAFA}">
      <dgm:prSet/>
      <dgm:spPr/>
      <dgm:t>
        <a:bodyPr/>
        <a:lstStyle/>
        <a:p>
          <a:endParaRPr lang="pt-BR"/>
        </a:p>
      </dgm:t>
    </dgm:pt>
    <dgm:pt modelId="{9C0C08B3-CE02-468F-8794-CA0F015CD507}" type="sibTrans" cxnId="{B91919D1-39C1-4810-847E-3F78E0F1AAFA}">
      <dgm:prSet/>
      <dgm:spPr/>
      <dgm:t>
        <a:bodyPr/>
        <a:lstStyle/>
        <a:p>
          <a:endParaRPr lang="pt-BR"/>
        </a:p>
      </dgm:t>
    </dgm:pt>
    <dgm:pt modelId="{79FB1C94-A8AB-439B-B1F9-61F654252185}">
      <dgm:prSet phldrT="[Texto]"/>
      <dgm:spPr/>
      <dgm:t>
        <a:bodyPr/>
        <a:lstStyle/>
        <a:p>
          <a:r>
            <a:rPr lang="pt-BR" dirty="0"/>
            <a:t>Escalabilidade</a:t>
          </a:r>
        </a:p>
      </dgm:t>
    </dgm:pt>
    <dgm:pt modelId="{7CE1333B-6428-4402-A667-F7EF22C54542}" type="parTrans" cxnId="{222992F1-BF0A-4624-BC05-3012D21A4230}">
      <dgm:prSet/>
      <dgm:spPr/>
      <dgm:t>
        <a:bodyPr/>
        <a:lstStyle/>
        <a:p>
          <a:endParaRPr lang="pt-BR"/>
        </a:p>
      </dgm:t>
    </dgm:pt>
    <dgm:pt modelId="{638ADA44-9E2C-492D-AAB7-113EF80C0489}" type="sibTrans" cxnId="{222992F1-BF0A-4624-BC05-3012D21A4230}">
      <dgm:prSet/>
      <dgm:spPr/>
      <dgm:t>
        <a:bodyPr/>
        <a:lstStyle/>
        <a:p>
          <a:endParaRPr lang="pt-BR"/>
        </a:p>
      </dgm:t>
    </dgm:pt>
    <dgm:pt modelId="{8A75AB77-CDD4-42E7-82DD-17757C7CB3A3}">
      <dgm:prSet phldrT="[Texto]"/>
      <dgm:spPr/>
      <dgm:t>
        <a:bodyPr/>
        <a:lstStyle/>
        <a:p>
          <a:r>
            <a:rPr lang="pt-BR" dirty="0"/>
            <a:t>Agilidade para Mudança de Foco</a:t>
          </a:r>
        </a:p>
      </dgm:t>
    </dgm:pt>
    <dgm:pt modelId="{F1FACD1B-7E71-450D-88F2-1F7E2D66CC23}" type="parTrans" cxnId="{28B8BB27-65D1-4307-8A46-C7D9BE4BB7EC}">
      <dgm:prSet/>
      <dgm:spPr/>
      <dgm:t>
        <a:bodyPr/>
        <a:lstStyle/>
        <a:p>
          <a:endParaRPr lang="pt-BR"/>
        </a:p>
      </dgm:t>
    </dgm:pt>
    <dgm:pt modelId="{C00F5EBD-F932-409A-A84B-42387C9DAA38}" type="sibTrans" cxnId="{28B8BB27-65D1-4307-8A46-C7D9BE4BB7EC}">
      <dgm:prSet/>
      <dgm:spPr/>
      <dgm:t>
        <a:bodyPr/>
        <a:lstStyle/>
        <a:p>
          <a:endParaRPr lang="pt-BR"/>
        </a:p>
      </dgm:t>
    </dgm:pt>
    <dgm:pt modelId="{B7A88578-E554-42BD-9556-64FDFBC8C697}">
      <dgm:prSet phldrT="[Texto]"/>
      <dgm:spPr/>
      <dgm:t>
        <a:bodyPr/>
        <a:lstStyle/>
        <a:p>
          <a:r>
            <a:rPr lang="pt-BR" dirty="0"/>
            <a:t>Possibilidade de Resultados dos Estudos Focais</a:t>
          </a:r>
        </a:p>
      </dgm:t>
    </dgm:pt>
    <dgm:pt modelId="{36AD70EA-4471-4FEC-B6A3-497ECBE0B0B5}" type="parTrans" cxnId="{7461FAED-1DB6-455B-83A3-27778587F3DA}">
      <dgm:prSet/>
      <dgm:spPr/>
      <dgm:t>
        <a:bodyPr/>
        <a:lstStyle/>
        <a:p>
          <a:endParaRPr lang="pt-BR"/>
        </a:p>
      </dgm:t>
    </dgm:pt>
    <dgm:pt modelId="{8524F9A6-9E2A-4C65-9E36-1EF39EDC2E28}" type="sibTrans" cxnId="{7461FAED-1DB6-455B-83A3-27778587F3DA}">
      <dgm:prSet/>
      <dgm:spPr/>
      <dgm:t>
        <a:bodyPr/>
        <a:lstStyle/>
        <a:p>
          <a:endParaRPr lang="pt-BR"/>
        </a:p>
      </dgm:t>
    </dgm:pt>
    <dgm:pt modelId="{FE257F0D-49E5-8C43-AF80-1E7140F3D899}">
      <dgm:prSet/>
      <dgm:spPr/>
      <dgm:t>
        <a:bodyPr/>
        <a:lstStyle/>
        <a:p>
          <a:r>
            <a:rPr lang="pt-BR" dirty="0"/>
            <a:t>Retroalimentação dos Estudos Focais</a:t>
          </a:r>
        </a:p>
      </dgm:t>
    </dgm:pt>
    <dgm:pt modelId="{C1DE50DF-623B-7345-BAB9-89D40C697B5C}" type="parTrans" cxnId="{27A23D9A-2610-5944-B6D7-3C3BDF70DF95}">
      <dgm:prSet/>
      <dgm:spPr/>
      <dgm:t>
        <a:bodyPr/>
        <a:lstStyle/>
        <a:p>
          <a:endParaRPr lang="pt-BR"/>
        </a:p>
      </dgm:t>
    </dgm:pt>
    <dgm:pt modelId="{D0349A22-E1AC-9C49-B856-AE7DB3E4429A}" type="sibTrans" cxnId="{27A23D9A-2610-5944-B6D7-3C3BDF70DF95}">
      <dgm:prSet/>
      <dgm:spPr/>
      <dgm:t>
        <a:bodyPr/>
        <a:lstStyle/>
        <a:p>
          <a:endParaRPr lang="pt-BR"/>
        </a:p>
      </dgm:t>
    </dgm:pt>
    <dgm:pt modelId="{CAA70F3B-F6E6-4DA5-84A0-DA42949C2BF6}" type="pres">
      <dgm:prSet presAssocID="{EA954A28-696C-431A-8F83-991A835ED8ED}" presName="Name0" presStyleCnt="0">
        <dgm:presLayoutVars>
          <dgm:chMax val="7"/>
          <dgm:chPref val="7"/>
          <dgm:dir/>
        </dgm:presLayoutVars>
      </dgm:prSet>
      <dgm:spPr/>
      <dgm:t>
        <a:bodyPr/>
        <a:lstStyle/>
        <a:p>
          <a:endParaRPr lang="pt-BR"/>
        </a:p>
      </dgm:t>
    </dgm:pt>
    <dgm:pt modelId="{5E98F8E5-9CFE-4126-BE4B-D54A76B07DCE}" type="pres">
      <dgm:prSet presAssocID="{EA954A28-696C-431A-8F83-991A835ED8ED}" presName="Name1" presStyleCnt="0"/>
      <dgm:spPr/>
    </dgm:pt>
    <dgm:pt modelId="{5FEF0C11-4877-410F-ACAE-F7AFA3FE7420}" type="pres">
      <dgm:prSet presAssocID="{EA954A28-696C-431A-8F83-991A835ED8ED}" presName="cycle" presStyleCnt="0"/>
      <dgm:spPr/>
    </dgm:pt>
    <dgm:pt modelId="{4B187821-B8FD-451E-8188-5A9E8E2D75BB}" type="pres">
      <dgm:prSet presAssocID="{EA954A28-696C-431A-8F83-991A835ED8ED}" presName="srcNode" presStyleLbl="node1" presStyleIdx="0" presStyleCnt="6"/>
      <dgm:spPr/>
    </dgm:pt>
    <dgm:pt modelId="{BF6BF0D5-C992-474F-AA96-5D7353A763DA}" type="pres">
      <dgm:prSet presAssocID="{EA954A28-696C-431A-8F83-991A835ED8ED}" presName="conn" presStyleLbl="parChTrans1D2" presStyleIdx="0" presStyleCnt="1"/>
      <dgm:spPr/>
      <dgm:t>
        <a:bodyPr/>
        <a:lstStyle/>
        <a:p>
          <a:endParaRPr lang="pt-BR"/>
        </a:p>
      </dgm:t>
    </dgm:pt>
    <dgm:pt modelId="{288BA559-50DA-4D14-B799-FC796D776F24}" type="pres">
      <dgm:prSet presAssocID="{EA954A28-696C-431A-8F83-991A835ED8ED}" presName="extraNode" presStyleLbl="node1" presStyleIdx="0" presStyleCnt="6"/>
      <dgm:spPr/>
    </dgm:pt>
    <dgm:pt modelId="{8C6BE82D-8CAE-4A88-8C3D-78976EAF20C7}" type="pres">
      <dgm:prSet presAssocID="{EA954A28-696C-431A-8F83-991A835ED8ED}" presName="dstNode" presStyleLbl="node1" presStyleIdx="0" presStyleCnt="6"/>
      <dgm:spPr/>
    </dgm:pt>
    <dgm:pt modelId="{EDA9EBC4-1DF5-426F-AF23-B25D28CFF3DD}" type="pres">
      <dgm:prSet presAssocID="{E9B39465-DB7A-49C1-9245-E145E8E53A7E}" presName="text_1" presStyleLbl="node1" presStyleIdx="0" presStyleCnt="6">
        <dgm:presLayoutVars>
          <dgm:bulletEnabled val="1"/>
        </dgm:presLayoutVars>
      </dgm:prSet>
      <dgm:spPr/>
      <dgm:t>
        <a:bodyPr/>
        <a:lstStyle/>
        <a:p>
          <a:endParaRPr lang="pt-BR"/>
        </a:p>
      </dgm:t>
    </dgm:pt>
    <dgm:pt modelId="{93A69392-36C8-40D5-A45F-8F016926DA90}" type="pres">
      <dgm:prSet presAssocID="{E9B39465-DB7A-49C1-9245-E145E8E53A7E}" presName="accent_1" presStyleCnt="0"/>
      <dgm:spPr/>
    </dgm:pt>
    <dgm:pt modelId="{8EA79D41-2051-4649-AF0E-9B7E14E1DB24}" type="pres">
      <dgm:prSet presAssocID="{E9B39465-DB7A-49C1-9245-E145E8E53A7E}" presName="accentRepeatNode" presStyleLbl="solidFgAcc1" presStyleIdx="0" presStyleCnt="6"/>
      <dgm:spPr/>
    </dgm:pt>
    <dgm:pt modelId="{594C128B-17D9-4A7F-BA73-0D8805FCE2E2}" type="pres">
      <dgm:prSet presAssocID="{598DA6A2-E3D2-4F22-AEA9-0353AFFAD6B4}" presName="text_2" presStyleLbl="node1" presStyleIdx="1" presStyleCnt="6">
        <dgm:presLayoutVars>
          <dgm:bulletEnabled val="1"/>
        </dgm:presLayoutVars>
      </dgm:prSet>
      <dgm:spPr/>
      <dgm:t>
        <a:bodyPr/>
        <a:lstStyle/>
        <a:p>
          <a:endParaRPr lang="pt-BR"/>
        </a:p>
      </dgm:t>
    </dgm:pt>
    <dgm:pt modelId="{4E5FED68-101C-4B68-8DB8-14B7782D8E07}" type="pres">
      <dgm:prSet presAssocID="{598DA6A2-E3D2-4F22-AEA9-0353AFFAD6B4}" presName="accent_2" presStyleCnt="0"/>
      <dgm:spPr/>
    </dgm:pt>
    <dgm:pt modelId="{ED36AD82-7DEE-4B22-8C22-89C46D7101BF}" type="pres">
      <dgm:prSet presAssocID="{598DA6A2-E3D2-4F22-AEA9-0353AFFAD6B4}" presName="accentRepeatNode" presStyleLbl="solidFgAcc1" presStyleIdx="1" presStyleCnt="6"/>
      <dgm:spPr/>
    </dgm:pt>
    <dgm:pt modelId="{40B82099-2485-4A57-A7EC-52F5CCA603A8}" type="pres">
      <dgm:prSet presAssocID="{79FB1C94-A8AB-439B-B1F9-61F654252185}" presName="text_3" presStyleLbl="node1" presStyleIdx="2" presStyleCnt="6">
        <dgm:presLayoutVars>
          <dgm:bulletEnabled val="1"/>
        </dgm:presLayoutVars>
      </dgm:prSet>
      <dgm:spPr/>
      <dgm:t>
        <a:bodyPr/>
        <a:lstStyle/>
        <a:p>
          <a:endParaRPr lang="pt-BR"/>
        </a:p>
      </dgm:t>
    </dgm:pt>
    <dgm:pt modelId="{406326F7-CA5B-41C4-BA15-3014D0FBC83D}" type="pres">
      <dgm:prSet presAssocID="{79FB1C94-A8AB-439B-B1F9-61F654252185}" presName="accent_3" presStyleCnt="0"/>
      <dgm:spPr/>
    </dgm:pt>
    <dgm:pt modelId="{F51ED7D6-2D29-46B1-8BC4-F6EB634D98AD}" type="pres">
      <dgm:prSet presAssocID="{79FB1C94-A8AB-439B-B1F9-61F654252185}" presName="accentRepeatNode" presStyleLbl="solidFgAcc1" presStyleIdx="2" presStyleCnt="6"/>
      <dgm:spPr/>
    </dgm:pt>
    <dgm:pt modelId="{47650E2F-387D-4158-A669-00B0FA4C7DF8}" type="pres">
      <dgm:prSet presAssocID="{8A75AB77-CDD4-42E7-82DD-17757C7CB3A3}" presName="text_4" presStyleLbl="node1" presStyleIdx="3" presStyleCnt="6">
        <dgm:presLayoutVars>
          <dgm:bulletEnabled val="1"/>
        </dgm:presLayoutVars>
      </dgm:prSet>
      <dgm:spPr/>
      <dgm:t>
        <a:bodyPr/>
        <a:lstStyle/>
        <a:p>
          <a:endParaRPr lang="pt-BR"/>
        </a:p>
      </dgm:t>
    </dgm:pt>
    <dgm:pt modelId="{85891B12-9E5C-4F7D-8283-6CA798D3A173}" type="pres">
      <dgm:prSet presAssocID="{8A75AB77-CDD4-42E7-82DD-17757C7CB3A3}" presName="accent_4" presStyleCnt="0"/>
      <dgm:spPr/>
    </dgm:pt>
    <dgm:pt modelId="{E017EDDE-B5CE-4F8F-96E2-726BEEC0BA57}" type="pres">
      <dgm:prSet presAssocID="{8A75AB77-CDD4-42E7-82DD-17757C7CB3A3}" presName="accentRepeatNode" presStyleLbl="solidFgAcc1" presStyleIdx="3" presStyleCnt="6"/>
      <dgm:spPr/>
    </dgm:pt>
    <dgm:pt modelId="{71810E66-FC1A-4B4E-9D40-CDBE48D3A6A9}" type="pres">
      <dgm:prSet presAssocID="{B7A88578-E554-42BD-9556-64FDFBC8C697}" presName="text_5" presStyleLbl="node1" presStyleIdx="4" presStyleCnt="6">
        <dgm:presLayoutVars>
          <dgm:bulletEnabled val="1"/>
        </dgm:presLayoutVars>
      </dgm:prSet>
      <dgm:spPr/>
      <dgm:t>
        <a:bodyPr/>
        <a:lstStyle/>
        <a:p>
          <a:endParaRPr lang="pt-BR"/>
        </a:p>
      </dgm:t>
    </dgm:pt>
    <dgm:pt modelId="{12309F8B-593E-4F5A-8C4B-920E47E3CF97}" type="pres">
      <dgm:prSet presAssocID="{B7A88578-E554-42BD-9556-64FDFBC8C697}" presName="accent_5" presStyleCnt="0"/>
      <dgm:spPr/>
    </dgm:pt>
    <dgm:pt modelId="{BFD34DC7-BBA3-4C93-8FD7-BAD4394D6B15}" type="pres">
      <dgm:prSet presAssocID="{B7A88578-E554-42BD-9556-64FDFBC8C697}" presName="accentRepeatNode" presStyleLbl="solidFgAcc1" presStyleIdx="4" presStyleCnt="6"/>
      <dgm:spPr/>
    </dgm:pt>
    <dgm:pt modelId="{F27786EC-4DB6-F74C-8BD7-32FEC95B7240}" type="pres">
      <dgm:prSet presAssocID="{FE257F0D-49E5-8C43-AF80-1E7140F3D899}" presName="text_6" presStyleLbl="node1" presStyleIdx="5" presStyleCnt="6">
        <dgm:presLayoutVars>
          <dgm:bulletEnabled val="1"/>
        </dgm:presLayoutVars>
      </dgm:prSet>
      <dgm:spPr/>
      <dgm:t>
        <a:bodyPr/>
        <a:lstStyle/>
        <a:p>
          <a:endParaRPr lang="pt-BR"/>
        </a:p>
      </dgm:t>
    </dgm:pt>
    <dgm:pt modelId="{9A4F8820-AEF9-AD48-8565-9EFA95FFEA5F}" type="pres">
      <dgm:prSet presAssocID="{FE257F0D-49E5-8C43-AF80-1E7140F3D899}" presName="accent_6" presStyleCnt="0"/>
      <dgm:spPr/>
    </dgm:pt>
    <dgm:pt modelId="{6BDE5EEC-658F-9343-AAF6-20CBEDA433A9}" type="pres">
      <dgm:prSet presAssocID="{FE257F0D-49E5-8C43-AF80-1E7140F3D899}" presName="accentRepeatNode" presStyleLbl="solidFgAcc1" presStyleIdx="5" presStyleCnt="6"/>
      <dgm:spPr/>
    </dgm:pt>
  </dgm:ptLst>
  <dgm:cxnLst>
    <dgm:cxn modelId="{F0E8893E-AE81-443C-A162-60DBCBCFC600}" srcId="{EA954A28-696C-431A-8F83-991A835ED8ED}" destId="{E9B39465-DB7A-49C1-9245-E145E8E53A7E}" srcOrd="0" destOrd="0" parTransId="{A9895346-2F86-4D99-B5C4-653AFCBBF585}" sibTransId="{95D2BD7D-67A8-4B50-ACB2-7D59EC310A05}"/>
    <dgm:cxn modelId="{968DD901-F5FA-7444-A211-5F812665FE27}" type="presOf" srcId="{FE257F0D-49E5-8C43-AF80-1E7140F3D899}" destId="{F27786EC-4DB6-F74C-8BD7-32FEC95B7240}" srcOrd="0" destOrd="0" presId="urn:microsoft.com/office/officeart/2008/layout/VerticalCurvedList"/>
    <dgm:cxn modelId="{6DB634D7-CAD6-4211-945E-8172BECC6B93}" type="presOf" srcId="{E9B39465-DB7A-49C1-9245-E145E8E53A7E}" destId="{EDA9EBC4-1DF5-426F-AF23-B25D28CFF3DD}" srcOrd="0" destOrd="0" presId="urn:microsoft.com/office/officeart/2008/layout/VerticalCurvedList"/>
    <dgm:cxn modelId="{6D3AF949-C9EA-4D03-942B-98C1E404A7FB}" type="presOf" srcId="{EA954A28-696C-431A-8F83-991A835ED8ED}" destId="{CAA70F3B-F6E6-4DA5-84A0-DA42949C2BF6}" srcOrd="0" destOrd="0" presId="urn:microsoft.com/office/officeart/2008/layout/VerticalCurvedList"/>
    <dgm:cxn modelId="{222992F1-BF0A-4624-BC05-3012D21A4230}" srcId="{EA954A28-696C-431A-8F83-991A835ED8ED}" destId="{79FB1C94-A8AB-439B-B1F9-61F654252185}" srcOrd="2" destOrd="0" parTransId="{7CE1333B-6428-4402-A667-F7EF22C54542}" sibTransId="{638ADA44-9E2C-492D-AAB7-113EF80C0489}"/>
    <dgm:cxn modelId="{7461FAED-1DB6-455B-83A3-27778587F3DA}" srcId="{EA954A28-696C-431A-8F83-991A835ED8ED}" destId="{B7A88578-E554-42BD-9556-64FDFBC8C697}" srcOrd="4" destOrd="0" parTransId="{36AD70EA-4471-4FEC-B6A3-497ECBE0B0B5}" sibTransId="{8524F9A6-9E2A-4C65-9E36-1EF39EDC2E28}"/>
    <dgm:cxn modelId="{B48B924C-181F-4DA0-A950-7D9C47036AA7}" type="presOf" srcId="{B7A88578-E554-42BD-9556-64FDFBC8C697}" destId="{71810E66-FC1A-4B4E-9D40-CDBE48D3A6A9}" srcOrd="0" destOrd="0" presId="urn:microsoft.com/office/officeart/2008/layout/VerticalCurvedList"/>
    <dgm:cxn modelId="{C785B265-C2C7-4BAF-8FAB-9A23A046A439}" type="presOf" srcId="{95D2BD7D-67A8-4B50-ACB2-7D59EC310A05}" destId="{BF6BF0D5-C992-474F-AA96-5D7353A763DA}" srcOrd="0" destOrd="0" presId="urn:microsoft.com/office/officeart/2008/layout/VerticalCurvedList"/>
    <dgm:cxn modelId="{27A23D9A-2610-5944-B6D7-3C3BDF70DF95}" srcId="{EA954A28-696C-431A-8F83-991A835ED8ED}" destId="{FE257F0D-49E5-8C43-AF80-1E7140F3D899}" srcOrd="5" destOrd="0" parTransId="{C1DE50DF-623B-7345-BAB9-89D40C697B5C}" sibTransId="{D0349A22-E1AC-9C49-B856-AE7DB3E4429A}"/>
    <dgm:cxn modelId="{B91919D1-39C1-4810-847E-3F78E0F1AAFA}" srcId="{EA954A28-696C-431A-8F83-991A835ED8ED}" destId="{598DA6A2-E3D2-4F22-AEA9-0353AFFAD6B4}" srcOrd="1" destOrd="0" parTransId="{3008CE06-7BBA-4B26-A4C4-37768C4ABF00}" sibTransId="{9C0C08B3-CE02-468F-8794-CA0F015CD507}"/>
    <dgm:cxn modelId="{A18F823C-BAC2-4874-AD5B-F88235BD4E9E}" type="presOf" srcId="{598DA6A2-E3D2-4F22-AEA9-0353AFFAD6B4}" destId="{594C128B-17D9-4A7F-BA73-0D8805FCE2E2}" srcOrd="0" destOrd="0" presId="urn:microsoft.com/office/officeart/2008/layout/VerticalCurvedList"/>
    <dgm:cxn modelId="{769A9FD2-CC34-459D-B721-5AB79736B3EE}" type="presOf" srcId="{79FB1C94-A8AB-439B-B1F9-61F654252185}" destId="{40B82099-2485-4A57-A7EC-52F5CCA603A8}" srcOrd="0" destOrd="0" presId="urn:microsoft.com/office/officeart/2008/layout/VerticalCurvedList"/>
    <dgm:cxn modelId="{28B8BB27-65D1-4307-8A46-C7D9BE4BB7EC}" srcId="{EA954A28-696C-431A-8F83-991A835ED8ED}" destId="{8A75AB77-CDD4-42E7-82DD-17757C7CB3A3}" srcOrd="3" destOrd="0" parTransId="{F1FACD1B-7E71-450D-88F2-1F7E2D66CC23}" sibTransId="{C00F5EBD-F932-409A-A84B-42387C9DAA38}"/>
    <dgm:cxn modelId="{53373C00-CC2C-48C0-A3E7-6AF0AAD0F029}" type="presOf" srcId="{8A75AB77-CDD4-42E7-82DD-17757C7CB3A3}" destId="{47650E2F-387D-4158-A669-00B0FA4C7DF8}" srcOrd="0" destOrd="0" presId="urn:microsoft.com/office/officeart/2008/layout/VerticalCurvedList"/>
    <dgm:cxn modelId="{19606836-CE6E-4C29-A48A-6D38B0A64C3D}" type="presParOf" srcId="{CAA70F3B-F6E6-4DA5-84A0-DA42949C2BF6}" destId="{5E98F8E5-9CFE-4126-BE4B-D54A76B07DCE}" srcOrd="0" destOrd="0" presId="urn:microsoft.com/office/officeart/2008/layout/VerticalCurvedList"/>
    <dgm:cxn modelId="{ACBF6E64-BCF4-4E13-B556-16CDE4B65B26}" type="presParOf" srcId="{5E98F8E5-9CFE-4126-BE4B-D54A76B07DCE}" destId="{5FEF0C11-4877-410F-ACAE-F7AFA3FE7420}" srcOrd="0" destOrd="0" presId="urn:microsoft.com/office/officeart/2008/layout/VerticalCurvedList"/>
    <dgm:cxn modelId="{881FE9AD-2D14-43C4-A91F-4966963822D0}" type="presParOf" srcId="{5FEF0C11-4877-410F-ACAE-F7AFA3FE7420}" destId="{4B187821-B8FD-451E-8188-5A9E8E2D75BB}" srcOrd="0" destOrd="0" presId="urn:microsoft.com/office/officeart/2008/layout/VerticalCurvedList"/>
    <dgm:cxn modelId="{AEB91C6C-ED12-4DA9-AB61-6E0567575612}" type="presParOf" srcId="{5FEF0C11-4877-410F-ACAE-F7AFA3FE7420}" destId="{BF6BF0D5-C992-474F-AA96-5D7353A763DA}" srcOrd="1" destOrd="0" presId="urn:microsoft.com/office/officeart/2008/layout/VerticalCurvedList"/>
    <dgm:cxn modelId="{1214691C-C663-4355-8BFC-913BD7BCE9B9}" type="presParOf" srcId="{5FEF0C11-4877-410F-ACAE-F7AFA3FE7420}" destId="{288BA559-50DA-4D14-B799-FC796D776F24}" srcOrd="2" destOrd="0" presId="urn:microsoft.com/office/officeart/2008/layout/VerticalCurvedList"/>
    <dgm:cxn modelId="{E31C33EA-C892-48A4-8B94-15D4EA54DFA2}" type="presParOf" srcId="{5FEF0C11-4877-410F-ACAE-F7AFA3FE7420}" destId="{8C6BE82D-8CAE-4A88-8C3D-78976EAF20C7}" srcOrd="3" destOrd="0" presId="urn:microsoft.com/office/officeart/2008/layout/VerticalCurvedList"/>
    <dgm:cxn modelId="{2CABF740-B747-43CB-AC35-DB10A0DFB4BE}" type="presParOf" srcId="{5E98F8E5-9CFE-4126-BE4B-D54A76B07DCE}" destId="{EDA9EBC4-1DF5-426F-AF23-B25D28CFF3DD}" srcOrd="1" destOrd="0" presId="urn:microsoft.com/office/officeart/2008/layout/VerticalCurvedList"/>
    <dgm:cxn modelId="{3E4D377C-7D29-4E25-B532-C3D6347FBBAB}" type="presParOf" srcId="{5E98F8E5-9CFE-4126-BE4B-D54A76B07DCE}" destId="{93A69392-36C8-40D5-A45F-8F016926DA90}" srcOrd="2" destOrd="0" presId="urn:microsoft.com/office/officeart/2008/layout/VerticalCurvedList"/>
    <dgm:cxn modelId="{98911E16-5893-427E-8A34-3D184E086F1C}" type="presParOf" srcId="{93A69392-36C8-40D5-A45F-8F016926DA90}" destId="{8EA79D41-2051-4649-AF0E-9B7E14E1DB24}" srcOrd="0" destOrd="0" presId="urn:microsoft.com/office/officeart/2008/layout/VerticalCurvedList"/>
    <dgm:cxn modelId="{8DA7D220-52A4-4925-97F1-5E4C3B984910}" type="presParOf" srcId="{5E98F8E5-9CFE-4126-BE4B-D54A76B07DCE}" destId="{594C128B-17D9-4A7F-BA73-0D8805FCE2E2}" srcOrd="3" destOrd="0" presId="urn:microsoft.com/office/officeart/2008/layout/VerticalCurvedList"/>
    <dgm:cxn modelId="{5BD6304E-E60F-4A6A-B198-21087DC08667}" type="presParOf" srcId="{5E98F8E5-9CFE-4126-BE4B-D54A76B07DCE}" destId="{4E5FED68-101C-4B68-8DB8-14B7782D8E07}" srcOrd="4" destOrd="0" presId="urn:microsoft.com/office/officeart/2008/layout/VerticalCurvedList"/>
    <dgm:cxn modelId="{19C7D59C-37A8-435A-8427-AE8B856C2C58}" type="presParOf" srcId="{4E5FED68-101C-4B68-8DB8-14B7782D8E07}" destId="{ED36AD82-7DEE-4B22-8C22-89C46D7101BF}" srcOrd="0" destOrd="0" presId="urn:microsoft.com/office/officeart/2008/layout/VerticalCurvedList"/>
    <dgm:cxn modelId="{15A29EEE-6B0A-4800-9FC8-ADCEE0FC4A32}" type="presParOf" srcId="{5E98F8E5-9CFE-4126-BE4B-D54A76B07DCE}" destId="{40B82099-2485-4A57-A7EC-52F5CCA603A8}" srcOrd="5" destOrd="0" presId="urn:microsoft.com/office/officeart/2008/layout/VerticalCurvedList"/>
    <dgm:cxn modelId="{2FF69858-35A4-4180-A555-F9594DC93FF9}" type="presParOf" srcId="{5E98F8E5-9CFE-4126-BE4B-D54A76B07DCE}" destId="{406326F7-CA5B-41C4-BA15-3014D0FBC83D}" srcOrd="6" destOrd="0" presId="urn:microsoft.com/office/officeart/2008/layout/VerticalCurvedList"/>
    <dgm:cxn modelId="{8EFAFDB6-371D-4387-B81D-E1368B10DC90}" type="presParOf" srcId="{406326F7-CA5B-41C4-BA15-3014D0FBC83D}" destId="{F51ED7D6-2D29-46B1-8BC4-F6EB634D98AD}" srcOrd="0" destOrd="0" presId="urn:microsoft.com/office/officeart/2008/layout/VerticalCurvedList"/>
    <dgm:cxn modelId="{1A2A79FF-A538-437D-9768-38716E349334}" type="presParOf" srcId="{5E98F8E5-9CFE-4126-BE4B-D54A76B07DCE}" destId="{47650E2F-387D-4158-A669-00B0FA4C7DF8}" srcOrd="7" destOrd="0" presId="urn:microsoft.com/office/officeart/2008/layout/VerticalCurvedList"/>
    <dgm:cxn modelId="{59A4FC5A-798A-4251-BB13-F52831E1B201}" type="presParOf" srcId="{5E98F8E5-9CFE-4126-BE4B-D54A76B07DCE}" destId="{85891B12-9E5C-4F7D-8283-6CA798D3A173}" srcOrd="8" destOrd="0" presId="urn:microsoft.com/office/officeart/2008/layout/VerticalCurvedList"/>
    <dgm:cxn modelId="{ABF4A1A4-C2F0-478E-9306-435809FC9B8A}" type="presParOf" srcId="{85891B12-9E5C-4F7D-8283-6CA798D3A173}" destId="{E017EDDE-B5CE-4F8F-96E2-726BEEC0BA57}" srcOrd="0" destOrd="0" presId="urn:microsoft.com/office/officeart/2008/layout/VerticalCurvedList"/>
    <dgm:cxn modelId="{9326D7BF-EED0-4264-9E16-6C0F8C641155}" type="presParOf" srcId="{5E98F8E5-9CFE-4126-BE4B-D54A76B07DCE}" destId="{71810E66-FC1A-4B4E-9D40-CDBE48D3A6A9}" srcOrd="9" destOrd="0" presId="urn:microsoft.com/office/officeart/2008/layout/VerticalCurvedList"/>
    <dgm:cxn modelId="{D4CE2FAF-E8ED-4B2A-B4D6-946BB4225E34}" type="presParOf" srcId="{5E98F8E5-9CFE-4126-BE4B-D54A76B07DCE}" destId="{12309F8B-593E-4F5A-8C4B-920E47E3CF97}" srcOrd="10" destOrd="0" presId="urn:microsoft.com/office/officeart/2008/layout/VerticalCurvedList"/>
    <dgm:cxn modelId="{FB7CF73A-8689-435A-BE81-679260ABB519}" type="presParOf" srcId="{12309F8B-593E-4F5A-8C4B-920E47E3CF97}" destId="{BFD34DC7-BBA3-4C93-8FD7-BAD4394D6B15}" srcOrd="0" destOrd="0" presId="urn:microsoft.com/office/officeart/2008/layout/VerticalCurvedList"/>
    <dgm:cxn modelId="{C586C6EB-FAB1-8341-86A2-6721C736ACEB}" type="presParOf" srcId="{5E98F8E5-9CFE-4126-BE4B-D54A76B07DCE}" destId="{F27786EC-4DB6-F74C-8BD7-32FEC95B7240}" srcOrd="11" destOrd="0" presId="urn:microsoft.com/office/officeart/2008/layout/VerticalCurvedList"/>
    <dgm:cxn modelId="{4C2E56AA-8614-5C46-BA84-E51A601CADAB}" type="presParOf" srcId="{5E98F8E5-9CFE-4126-BE4B-D54A76B07DCE}" destId="{9A4F8820-AEF9-AD48-8565-9EFA95FFEA5F}" srcOrd="12" destOrd="0" presId="urn:microsoft.com/office/officeart/2008/layout/VerticalCurvedList"/>
    <dgm:cxn modelId="{3C2EA5DD-BF31-B74F-8828-6418ADFBB22B}" type="presParOf" srcId="{9A4F8820-AEF9-AD48-8565-9EFA95FFEA5F}" destId="{6BDE5EEC-658F-9343-AAF6-20CBEDA433A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68143-5F86-4B04-8776-12D857352625}">
      <dsp:nvSpPr>
        <dsp:cNvPr id="0" name=""/>
        <dsp:cNvSpPr/>
      </dsp:nvSpPr>
      <dsp:spPr>
        <a:xfrm>
          <a:off x="617219" y="0"/>
          <a:ext cx="6995160" cy="5156201"/>
        </a:xfrm>
        <a:prstGeom prst="rightArrow">
          <a:avLst/>
        </a:prstGeom>
        <a:solidFill>
          <a:srgbClr val="A5A5A5">
            <a:tint val="40000"/>
            <a:hueOff val="0"/>
            <a:satOff val="0"/>
            <a:lumOff val="0"/>
            <a:alphaOff val="0"/>
          </a:srgbClr>
        </a:solidFill>
        <a:ln>
          <a:noFill/>
        </a:ln>
        <a:effectLst/>
      </dsp:spPr>
      <dsp:style>
        <a:lnRef idx="0">
          <a:scrgbClr r="0" g="0" b="0"/>
        </a:lnRef>
        <a:fillRef idx="1">
          <a:scrgbClr r="0" g="0" b="0"/>
        </a:fillRef>
        <a:effectRef idx="2">
          <a:scrgbClr r="0" g="0" b="0"/>
        </a:effectRef>
        <a:fontRef idx="minor"/>
      </dsp:style>
    </dsp:sp>
    <dsp:sp modelId="{6A896E46-22AA-4A18-B6C5-1ACDB9BC1433}">
      <dsp:nvSpPr>
        <dsp:cNvPr id="0" name=""/>
        <dsp:cNvSpPr/>
      </dsp:nvSpPr>
      <dsp:spPr>
        <a:xfrm>
          <a:off x="2260" y="1546860"/>
          <a:ext cx="1316012" cy="2062480"/>
        </a:xfrm>
        <a:prstGeom prst="round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ysClr val="window" lastClr="FFFFFF"/>
              </a:solidFill>
              <a:latin typeface="Calibri" panose="020F0502020204030204"/>
              <a:ea typeface="+mn-ea"/>
              <a:cs typeface="+mn-cs"/>
            </a:rPr>
            <a:t>Entendimento dos fluxos de cargas</a:t>
          </a:r>
          <a:endParaRPr lang="pt-BR" sz="1400" b="1" kern="1200" dirty="0">
            <a:solidFill>
              <a:sysClr val="window" lastClr="FFFFFF"/>
            </a:solidFill>
            <a:latin typeface="Calibri" panose="020F0502020204030204"/>
            <a:ea typeface="+mn-ea"/>
            <a:cs typeface="+mn-cs"/>
          </a:endParaRPr>
        </a:p>
      </dsp:txBody>
      <dsp:txXfrm>
        <a:off x="66502" y="1611102"/>
        <a:ext cx="1187528" cy="1933996"/>
      </dsp:txXfrm>
    </dsp:sp>
    <dsp:sp modelId="{65AD0B40-F6AB-4557-883F-47E8181C99ED}">
      <dsp:nvSpPr>
        <dsp:cNvPr id="0" name=""/>
        <dsp:cNvSpPr/>
      </dsp:nvSpPr>
      <dsp:spPr>
        <a:xfrm>
          <a:off x="1384073" y="1546860"/>
          <a:ext cx="1316012" cy="2062480"/>
        </a:xfrm>
        <a:prstGeom prst="round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ysClr val="window" lastClr="FFFFFF"/>
              </a:solidFill>
              <a:latin typeface="Calibri" panose="020F0502020204030204"/>
              <a:ea typeface="+mn-ea"/>
              <a:cs typeface="+mn-cs"/>
            </a:rPr>
            <a:t>Verificação dos gargalos logísticos</a:t>
          </a:r>
          <a:endParaRPr lang="pt-BR" sz="1400" b="1" kern="1200" dirty="0">
            <a:solidFill>
              <a:sysClr val="window" lastClr="FFFFFF"/>
            </a:solidFill>
            <a:latin typeface="Calibri" panose="020F0502020204030204"/>
            <a:ea typeface="+mn-ea"/>
            <a:cs typeface="+mn-cs"/>
          </a:endParaRPr>
        </a:p>
      </dsp:txBody>
      <dsp:txXfrm>
        <a:off x="1448315" y="1611102"/>
        <a:ext cx="1187528" cy="1933996"/>
      </dsp:txXfrm>
    </dsp:sp>
    <dsp:sp modelId="{500F739C-172B-4357-AA61-D9751E344372}">
      <dsp:nvSpPr>
        <dsp:cNvPr id="0" name=""/>
        <dsp:cNvSpPr/>
      </dsp:nvSpPr>
      <dsp:spPr>
        <a:xfrm>
          <a:off x="2765886" y="1546860"/>
          <a:ext cx="1316012" cy="2062480"/>
        </a:xfrm>
        <a:prstGeom prst="round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ysClr val="window" lastClr="FFFFFF"/>
              </a:solidFill>
              <a:latin typeface="Calibri" panose="020F0502020204030204"/>
              <a:ea typeface="+mn-ea"/>
              <a:cs typeface="+mn-cs"/>
            </a:rPr>
            <a:t>Estudo e proposição de soluções</a:t>
          </a:r>
          <a:endParaRPr lang="pt-BR" sz="1400" b="1" kern="1200" dirty="0">
            <a:solidFill>
              <a:sysClr val="window" lastClr="FFFFFF"/>
            </a:solidFill>
            <a:latin typeface="Calibri" panose="020F0502020204030204"/>
            <a:ea typeface="+mn-ea"/>
            <a:cs typeface="+mn-cs"/>
          </a:endParaRPr>
        </a:p>
      </dsp:txBody>
      <dsp:txXfrm>
        <a:off x="2830128" y="1611102"/>
        <a:ext cx="1187528" cy="1933996"/>
      </dsp:txXfrm>
    </dsp:sp>
    <dsp:sp modelId="{F60F1B1D-84B1-4869-87F0-A93154E7E21D}">
      <dsp:nvSpPr>
        <dsp:cNvPr id="0" name=""/>
        <dsp:cNvSpPr/>
      </dsp:nvSpPr>
      <dsp:spPr>
        <a:xfrm>
          <a:off x="4147700" y="1546860"/>
          <a:ext cx="1316012" cy="2062480"/>
        </a:xfrm>
        <a:prstGeom prst="round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ysClr val="window" lastClr="FFFFFF"/>
              </a:solidFill>
              <a:latin typeface="Calibri" panose="020F0502020204030204"/>
              <a:ea typeface="+mn-ea"/>
              <a:cs typeface="+mn-cs"/>
            </a:rPr>
            <a:t>Escolha da melhor solução</a:t>
          </a:r>
          <a:endParaRPr lang="pt-BR" sz="1400" b="1" kern="1200" dirty="0">
            <a:solidFill>
              <a:sysClr val="window" lastClr="FFFFFF"/>
            </a:solidFill>
            <a:latin typeface="Calibri" panose="020F0502020204030204"/>
            <a:ea typeface="+mn-ea"/>
            <a:cs typeface="+mn-cs"/>
          </a:endParaRPr>
        </a:p>
      </dsp:txBody>
      <dsp:txXfrm>
        <a:off x="4211942" y="1611102"/>
        <a:ext cx="1187528" cy="1933996"/>
      </dsp:txXfrm>
    </dsp:sp>
    <dsp:sp modelId="{6C55302A-C033-4872-BE76-D0F79A6E40AA}">
      <dsp:nvSpPr>
        <dsp:cNvPr id="0" name=""/>
        <dsp:cNvSpPr/>
      </dsp:nvSpPr>
      <dsp:spPr>
        <a:xfrm>
          <a:off x="5529513" y="1546860"/>
          <a:ext cx="1316012" cy="2062480"/>
        </a:xfrm>
        <a:prstGeom prst="round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ysClr val="window" lastClr="FFFFFF"/>
              </a:solidFill>
              <a:latin typeface="Calibri" panose="020F0502020204030204"/>
              <a:ea typeface="+mn-ea"/>
              <a:cs typeface="+mn-cs"/>
            </a:rPr>
            <a:t>Priorização dos projetos</a:t>
          </a:r>
          <a:endParaRPr lang="pt-BR" sz="1400" b="1" kern="1200" dirty="0">
            <a:solidFill>
              <a:sysClr val="window" lastClr="FFFFFF"/>
            </a:solidFill>
            <a:latin typeface="Calibri" panose="020F0502020204030204"/>
            <a:ea typeface="+mn-ea"/>
            <a:cs typeface="+mn-cs"/>
          </a:endParaRPr>
        </a:p>
      </dsp:txBody>
      <dsp:txXfrm>
        <a:off x="5593755" y="1611102"/>
        <a:ext cx="1187528" cy="1933996"/>
      </dsp:txXfrm>
    </dsp:sp>
    <dsp:sp modelId="{61926AEB-F63F-4211-A5E4-F438A8738296}">
      <dsp:nvSpPr>
        <dsp:cNvPr id="0" name=""/>
        <dsp:cNvSpPr/>
      </dsp:nvSpPr>
      <dsp:spPr>
        <a:xfrm>
          <a:off x="6911326" y="1546860"/>
          <a:ext cx="1316012" cy="2062480"/>
        </a:xfrm>
        <a:prstGeom prst="roundRect">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t-BR" sz="1400" b="1" kern="1200" dirty="0" smtClean="0">
              <a:solidFill>
                <a:sysClr val="window" lastClr="FFFFFF"/>
              </a:solidFill>
              <a:latin typeface="Calibri" panose="020F0502020204030204"/>
              <a:ea typeface="+mn-ea"/>
              <a:cs typeface="+mn-cs"/>
            </a:rPr>
            <a:t>Início do rito de estruturação de projetos</a:t>
          </a:r>
          <a:endParaRPr lang="pt-BR" sz="1400" b="1" kern="1200" dirty="0">
            <a:solidFill>
              <a:sysClr val="window" lastClr="FFFFFF"/>
            </a:solidFill>
            <a:latin typeface="Calibri" panose="020F0502020204030204"/>
            <a:ea typeface="+mn-ea"/>
            <a:cs typeface="+mn-cs"/>
          </a:endParaRPr>
        </a:p>
      </dsp:txBody>
      <dsp:txXfrm>
        <a:off x="6975568" y="1611102"/>
        <a:ext cx="1187528" cy="1933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BF0D5-C992-474F-AA96-5D7353A763DA}">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A9EBC4-1DF5-426F-AF23-B25D28CFF3DD}">
      <dsp:nvSpPr>
        <dsp:cNvPr id="0" name=""/>
        <dsp:cNvSpPr/>
      </dsp:nvSpPr>
      <dsp:spPr>
        <a:xfrm>
          <a:off x="434398" y="285347"/>
          <a:ext cx="10401233" cy="570477"/>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lvl="0" algn="l" defTabSz="1289050">
            <a:lnSpc>
              <a:spcPct val="90000"/>
            </a:lnSpc>
            <a:spcBef>
              <a:spcPct val="0"/>
            </a:spcBef>
            <a:spcAft>
              <a:spcPct val="35000"/>
            </a:spcAft>
          </a:pPr>
          <a:r>
            <a:rPr lang="pt-BR" sz="2900" kern="1200" dirty="0"/>
            <a:t>Melhorias Metodológicas</a:t>
          </a:r>
        </a:p>
      </dsp:txBody>
      <dsp:txXfrm>
        <a:off x="434398" y="285347"/>
        <a:ext cx="10401233" cy="570477"/>
      </dsp:txXfrm>
    </dsp:sp>
    <dsp:sp modelId="{8EA79D41-2051-4649-AF0E-9B7E14E1DB24}">
      <dsp:nvSpPr>
        <dsp:cNvPr id="0" name=""/>
        <dsp:cNvSpPr/>
      </dsp:nvSpPr>
      <dsp:spPr>
        <a:xfrm>
          <a:off x="77849" y="214037"/>
          <a:ext cx="713096" cy="71309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4C128B-17D9-4A7F-BA73-0D8805FCE2E2}">
      <dsp:nvSpPr>
        <dsp:cNvPr id="0" name=""/>
        <dsp:cNvSpPr/>
      </dsp:nvSpPr>
      <dsp:spPr>
        <a:xfrm>
          <a:off x="903654" y="1140954"/>
          <a:ext cx="9931977" cy="570477"/>
        </a:xfrm>
        <a:prstGeom prst="rect">
          <a:avLst/>
        </a:prstGeom>
        <a:solidFill>
          <a:schemeClr val="accent6">
            <a:shade val="80000"/>
            <a:hueOff val="64256"/>
            <a:satOff val="-2582"/>
            <a:lumOff val="55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lvl="0" algn="l" defTabSz="1289050">
            <a:lnSpc>
              <a:spcPct val="90000"/>
            </a:lnSpc>
            <a:spcBef>
              <a:spcPct val="0"/>
            </a:spcBef>
            <a:spcAft>
              <a:spcPct val="35000"/>
            </a:spcAft>
          </a:pPr>
          <a:r>
            <a:rPr lang="pt-BR" sz="2900" kern="1200" dirty="0"/>
            <a:t>Melhorias de Processos</a:t>
          </a:r>
        </a:p>
      </dsp:txBody>
      <dsp:txXfrm>
        <a:off x="903654" y="1140954"/>
        <a:ext cx="9931977" cy="570477"/>
      </dsp:txXfrm>
    </dsp:sp>
    <dsp:sp modelId="{ED36AD82-7DEE-4B22-8C22-89C46D7101BF}">
      <dsp:nvSpPr>
        <dsp:cNvPr id="0" name=""/>
        <dsp:cNvSpPr/>
      </dsp:nvSpPr>
      <dsp:spPr>
        <a:xfrm>
          <a:off x="547106" y="1069644"/>
          <a:ext cx="713096" cy="713096"/>
        </a:xfrm>
        <a:prstGeom prst="ellipse">
          <a:avLst/>
        </a:prstGeom>
        <a:solidFill>
          <a:schemeClr val="lt1">
            <a:hueOff val="0"/>
            <a:satOff val="0"/>
            <a:lumOff val="0"/>
            <a:alphaOff val="0"/>
          </a:schemeClr>
        </a:solidFill>
        <a:ln w="12700" cap="flat" cmpd="sng" algn="ctr">
          <a:solidFill>
            <a:schemeClr val="accent6">
              <a:shade val="80000"/>
              <a:hueOff val="64256"/>
              <a:satOff val="-2582"/>
              <a:lumOff val="5526"/>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B82099-2485-4A57-A7EC-52F5CCA603A8}">
      <dsp:nvSpPr>
        <dsp:cNvPr id="0" name=""/>
        <dsp:cNvSpPr/>
      </dsp:nvSpPr>
      <dsp:spPr>
        <a:xfrm>
          <a:off x="1118233" y="1996562"/>
          <a:ext cx="9717397" cy="570477"/>
        </a:xfrm>
        <a:prstGeom prst="rect">
          <a:avLst/>
        </a:prstGeom>
        <a:solidFill>
          <a:schemeClr val="accent6">
            <a:shade val="80000"/>
            <a:hueOff val="128512"/>
            <a:satOff val="-5164"/>
            <a:lumOff val="11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lvl="0" algn="l" defTabSz="1289050">
            <a:lnSpc>
              <a:spcPct val="90000"/>
            </a:lnSpc>
            <a:spcBef>
              <a:spcPct val="0"/>
            </a:spcBef>
            <a:spcAft>
              <a:spcPct val="35000"/>
            </a:spcAft>
          </a:pPr>
          <a:r>
            <a:rPr lang="pt-BR" sz="2900" kern="1200" dirty="0"/>
            <a:t>Escalabilidade</a:t>
          </a:r>
        </a:p>
      </dsp:txBody>
      <dsp:txXfrm>
        <a:off x="1118233" y="1996562"/>
        <a:ext cx="9717397" cy="570477"/>
      </dsp:txXfrm>
    </dsp:sp>
    <dsp:sp modelId="{F51ED7D6-2D29-46B1-8BC4-F6EB634D98AD}">
      <dsp:nvSpPr>
        <dsp:cNvPr id="0" name=""/>
        <dsp:cNvSpPr/>
      </dsp:nvSpPr>
      <dsp:spPr>
        <a:xfrm>
          <a:off x="761685" y="1925252"/>
          <a:ext cx="713096" cy="713096"/>
        </a:xfrm>
        <a:prstGeom prst="ellipse">
          <a:avLst/>
        </a:prstGeom>
        <a:solidFill>
          <a:schemeClr val="lt1">
            <a:hueOff val="0"/>
            <a:satOff val="0"/>
            <a:lumOff val="0"/>
            <a:alphaOff val="0"/>
          </a:schemeClr>
        </a:solidFill>
        <a:ln w="12700" cap="flat" cmpd="sng" algn="ctr">
          <a:solidFill>
            <a:schemeClr val="accent6">
              <a:shade val="80000"/>
              <a:hueOff val="128512"/>
              <a:satOff val="-5164"/>
              <a:lumOff val="110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650E2F-387D-4158-A669-00B0FA4C7DF8}">
      <dsp:nvSpPr>
        <dsp:cNvPr id="0" name=""/>
        <dsp:cNvSpPr/>
      </dsp:nvSpPr>
      <dsp:spPr>
        <a:xfrm>
          <a:off x="1118233" y="2851627"/>
          <a:ext cx="9717397" cy="570477"/>
        </a:xfrm>
        <a:prstGeom prst="rect">
          <a:avLst/>
        </a:prstGeom>
        <a:solidFill>
          <a:schemeClr val="accent6">
            <a:shade val="80000"/>
            <a:hueOff val="192768"/>
            <a:satOff val="-7745"/>
            <a:lumOff val="165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lvl="0" algn="l" defTabSz="1289050">
            <a:lnSpc>
              <a:spcPct val="90000"/>
            </a:lnSpc>
            <a:spcBef>
              <a:spcPct val="0"/>
            </a:spcBef>
            <a:spcAft>
              <a:spcPct val="35000"/>
            </a:spcAft>
          </a:pPr>
          <a:r>
            <a:rPr lang="pt-BR" sz="2900" kern="1200" dirty="0"/>
            <a:t>Agilidade para Mudança de Foco</a:t>
          </a:r>
        </a:p>
      </dsp:txBody>
      <dsp:txXfrm>
        <a:off x="1118233" y="2851627"/>
        <a:ext cx="9717397" cy="570477"/>
      </dsp:txXfrm>
    </dsp:sp>
    <dsp:sp modelId="{E017EDDE-B5CE-4F8F-96E2-726BEEC0BA57}">
      <dsp:nvSpPr>
        <dsp:cNvPr id="0" name=""/>
        <dsp:cNvSpPr/>
      </dsp:nvSpPr>
      <dsp:spPr>
        <a:xfrm>
          <a:off x="761685" y="2780318"/>
          <a:ext cx="713096" cy="713096"/>
        </a:xfrm>
        <a:prstGeom prst="ellipse">
          <a:avLst/>
        </a:prstGeom>
        <a:solidFill>
          <a:schemeClr val="lt1">
            <a:hueOff val="0"/>
            <a:satOff val="0"/>
            <a:lumOff val="0"/>
            <a:alphaOff val="0"/>
          </a:schemeClr>
        </a:solidFill>
        <a:ln w="12700" cap="flat" cmpd="sng" algn="ctr">
          <a:solidFill>
            <a:schemeClr val="accent6">
              <a:shade val="80000"/>
              <a:hueOff val="192768"/>
              <a:satOff val="-7745"/>
              <a:lumOff val="165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810E66-FC1A-4B4E-9D40-CDBE48D3A6A9}">
      <dsp:nvSpPr>
        <dsp:cNvPr id="0" name=""/>
        <dsp:cNvSpPr/>
      </dsp:nvSpPr>
      <dsp:spPr>
        <a:xfrm>
          <a:off x="903654" y="3707235"/>
          <a:ext cx="9931977" cy="570477"/>
        </a:xfrm>
        <a:prstGeom prst="rect">
          <a:avLst/>
        </a:prstGeom>
        <a:solidFill>
          <a:schemeClr val="accent6">
            <a:shade val="80000"/>
            <a:hueOff val="257023"/>
            <a:satOff val="-10327"/>
            <a:lumOff val="221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lvl="0" algn="l" defTabSz="1289050">
            <a:lnSpc>
              <a:spcPct val="90000"/>
            </a:lnSpc>
            <a:spcBef>
              <a:spcPct val="0"/>
            </a:spcBef>
            <a:spcAft>
              <a:spcPct val="35000"/>
            </a:spcAft>
          </a:pPr>
          <a:r>
            <a:rPr lang="pt-BR" sz="2900" kern="1200" dirty="0"/>
            <a:t>Possibilidade de Resultados dos Estudos Focais</a:t>
          </a:r>
        </a:p>
      </dsp:txBody>
      <dsp:txXfrm>
        <a:off x="903654" y="3707235"/>
        <a:ext cx="9931977" cy="570477"/>
      </dsp:txXfrm>
    </dsp:sp>
    <dsp:sp modelId="{BFD34DC7-BBA3-4C93-8FD7-BAD4394D6B15}">
      <dsp:nvSpPr>
        <dsp:cNvPr id="0" name=""/>
        <dsp:cNvSpPr/>
      </dsp:nvSpPr>
      <dsp:spPr>
        <a:xfrm>
          <a:off x="547106" y="3635925"/>
          <a:ext cx="713096" cy="713096"/>
        </a:xfrm>
        <a:prstGeom prst="ellipse">
          <a:avLst/>
        </a:prstGeom>
        <a:solidFill>
          <a:schemeClr val="lt1">
            <a:hueOff val="0"/>
            <a:satOff val="0"/>
            <a:lumOff val="0"/>
            <a:alphaOff val="0"/>
          </a:schemeClr>
        </a:solidFill>
        <a:ln w="12700" cap="flat" cmpd="sng" algn="ctr">
          <a:solidFill>
            <a:schemeClr val="accent6">
              <a:shade val="80000"/>
              <a:hueOff val="257023"/>
              <a:satOff val="-10327"/>
              <a:lumOff val="221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7786EC-4DB6-F74C-8BD7-32FEC95B7240}">
      <dsp:nvSpPr>
        <dsp:cNvPr id="0" name=""/>
        <dsp:cNvSpPr/>
      </dsp:nvSpPr>
      <dsp:spPr>
        <a:xfrm>
          <a:off x="434398" y="4562842"/>
          <a:ext cx="10401233" cy="570477"/>
        </a:xfrm>
        <a:prstGeom prst="rect">
          <a:avLst/>
        </a:prstGeom>
        <a:solidFill>
          <a:schemeClr val="accent6">
            <a:shade val="80000"/>
            <a:hueOff val="321279"/>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16" tIns="73660" rIns="73660" bIns="73660" numCol="1" spcCol="1270" anchor="ctr" anchorCtr="0">
          <a:noAutofit/>
        </a:bodyPr>
        <a:lstStyle/>
        <a:p>
          <a:pPr lvl="0" algn="l" defTabSz="1289050">
            <a:lnSpc>
              <a:spcPct val="90000"/>
            </a:lnSpc>
            <a:spcBef>
              <a:spcPct val="0"/>
            </a:spcBef>
            <a:spcAft>
              <a:spcPct val="35000"/>
            </a:spcAft>
          </a:pPr>
          <a:r>
            <a:rPr lang="pt-BR" sz="2900" kern="1200" dirty="0"/>
            <a:t>Retroalimentação dos Estudos Focais</a:t>
          </a:r>
        </a:p>
      </dsp:txBody>
      <dsp:txXfrm>
        <a:off x="434398" y="4562842"/>
        <a:ext cx="10401233" cy="570477"/>
      </dsp:txXfrm>
    </dsp:sp>
    <dsp:sp modelId="{6BDE5EEC-658F-9343-AAF6-20CBEDA433A9}">
      <dsp:nvSpPr>
        <dsp:cNvPr id="0" name=""/>
        <dsp:cNvSpPr/>
      </dsp:nvSpPr>
      <dsp:spPr>
        <a:xfrm>
          <a:off x="77849" y="4491533"/>
          <a:ext cx="713096" cy="713096"/>
        </a:xfrm>
        <a:prstGeom prst="ellipse">
          <a:avLst/>
        </a:prstGeom>
        <a:solidFill>
          <a:schemeClr val="lt1">
            <a:hueOff val="0"/>
            <a:satOff val="0"/>
            <a:lumOff val="0"/>
            <a:alphaOff val="0"/>
          </a:schemeClr>
        </a:solidFill>
        <a:ln w="12700" cap="flat" cmpd="sng" algn="ctr">
          <a:solidFill>
            <a:schemeClr val="accent6">
              <a:shade val="80000"/>
              <a:hueOff val="321279"/>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F03F0-DD2C-4E27-AD9C-A25D053FD769}" type="datetimeFigureOut">
              <a:rPr lang="pt-BR" smtClean="0"/>
              <a:t>11/11/2019</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05E90-598D-45EC-BBF2-03EBB74955F3}" type="slidenum">
              <a:rPr lang="pt-BR" smtClean="0"/>
              <a:t>‹nº›</a:t>
            </a:fld>
            <a:endParaRPr lang="pt-BR" dirty="0"/>
          </a:p>
        </p:txBody>
      </p:sp>
    </p:spTree>
    <p:extLst>
      <p:ext uri="{BB962C8B-B14F-4D97-AF65-F5344CB8AC3E}">
        <p14:creationId xmlns:p14="http://schemas.microsoft.com/office/powerpoint/2010/main" val="396928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Embora a tarefa de fazer o Plano Nacional de Logística pareça uma tarefa trivial, muitas vezes confundida com “escrever um texto no Word”, na verdade ela é uma tarefa demorada, complexa e cheia de fases e caminhos a serem percorridos com cuidado. </a:t>
            </a:r>
          </a:p>
          <a:p>
            <a:r>
              <a:rPr lang="pt-BR" sz="1200" kern="1200" dirty="0">
                <a:solidFill>
                  <a:schemeClr val="tx1"/>
                </a:solidFill>
                <a:effectLst/>
                <a:latin typeface="+mn-lt"/>
                <a:ea typeface="+mn-ea"/>
                <a:cs typeface="+mn-cs"/>
              </a:rPr>
              <a:t>Desde a coleta de dados até a apresentação dos relatórios e obras priorizadas uma série de profissionais especialistas em disciplinas diferentes, porém especialistas em Transportes participa do processo. </a:t>
            </a:r>
          </a:p>
          <a:p>
            <a:r>
              <a:rPr lang="pt-BR" sz="1200" kern="1200" dirty="0">
                <a:solidFill>
                  <a:schemeClr val="tx1"/>
                </a:solidFill>
                <a:effectLst/>
                <a:latin typeface="+mn-lt"/>
                <a:ea typeface="+mn-ea"/>
                <a:cs typeface="+mn-cs"/>
              </a:rPr>
              <a:t>Os macroprocessos indicados no slide são apenas a “aglomeração” das mais de 2.000 tarefas e processos necessários para a elaboração de um plano com essa envergadura. </a:t>
            </a:r>
          </a:p>
          <a:p>
            <a:r>
              <a:rPr lang="pt-BR" sz="1200" kern="1200" dirty="0">
                <a:solidFill>
                  <a:schemeClr val="tx1"/>
                </a:solidFill>
                <a:effectLst/>
                <a:latin typeface="+mn-lt"/>
                <a:ea typeface="+mn-ea"/>
                <a:cs typeface="+mn-cs"/>
              </a:rPr>
              <a:t>No total, estima-se mais de 10.000 horas de trabalho necessárias para elaboração de um plano que atenda as necessidades de infraestrutura logística, como o PNL 2035.</a:t>
            </a:r>
          </a:p>
          <a:p>
            <a:r>
              <a:rPr lang="pt-BR" sz="1200" kern="1200" dirty="0">
                <a:solidFill>
                  <a:schemeClr val="tx1"/>
                </a:solidFill>
                <a:effectLst/>
                <a:latin typeface="+mn-lt"/>
                <a:ea typeface="+mn-ea"/>
                <a:cs typeface="+mn-cs"/>
              </a:rPr>
              <a:t>Para essa apresentação, mais expedita, serão abordados 5 desses macroprocessos, considerados como mais críticos. </a:t>
            </a:r>
          </a:p>
        </p:txBody>
      </p:sp>
      <p:sp>
        <p:nvSpPr>
          <p:cNvPr id="4" name="Espaço Reservado para Número de Slide 3"/>
          <p:cNvSpPr>
            <a:spLocks noGrp="1"/>
          </p:cNvSpPr>
          <p:nvPr>
            <p:ph type="sldNum" sz="quarter" idx="10"/>
          </p:nvPr>
        </p:nvSpPr>
        <p:spPr/>
        <p:txBody>
          <a:bodyPr/>
          <a:lstStyle/>
          <a:p>
            <a:fld id="{BF405E90-598D-45EC-BBF2-03EBB74955F3}" type="slidenum">
              <a:rPr lang="pt-BR" smtClean="0"/>
              <a:t>2</a:t>
            </a:fld>
            <a:endParaRPr lang="pt-BR" dirty="0"/>
          </a:p>
        </p:txBody>
      </p:sp>
    </p:spTree>
    <p:extLst>
      <p:ext uri="{BB962C8B-B14F-4D97-AF65-F5344CB8AC3E}">
        <p14:creationId xmlns:p14="http://schemas.microsoft.com/office/powerpoint/2010/main" val="300676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Embora a tarefa de fazer o Plano Nacional de Logística pareça uma tarefa trivial, muitas vezes confundida com “escrever um texto no Word”, na verdade ela é uma tarefa demorada, complexa e cheia de fases e caminhos a serem percorridos com cuidado. </a:t>
            </a:r>
          </a:p>
          <a:p>
            <a:r>
              <a:rPr lang="pt-BR" sz="1200" kern="1200" dirty="0">
                <a:solidFill>
                  <a:schemeClr val="tx1"/>
                </a:solidFill>
                <a:effectLst/>
                <a:latin typeface="+mn-lt"/>
                <a:ea typeface="+mn-ea"/>
                <a:cs typeface="+mn-cs"/>
              </a:rPr>
              <a:t>Desde a coleta de dados até a apresentação dos relatórios e obras priorizadas uma série de profissionais especialistas em disciplinas diferentes, porém especialistas em Transportes participa do processo. </a:t>
            </a:r>
          </a:p>
          <a:p>
            <a:r>
              <a:rPr lang="pt-BR" sz="1200" kern="1200" dirty="0">
                <a:solidFill>
                  <a:schemeClr val="tx1"/>
                </a:solidFill>
                <a:effectLst/>
                <a:latin typeface="+mn-lt"/>
                <a:ea typeface="+mn-ea"/>
                <a:cs typeface="+mn-cs"/>
              </a:rPr>
              <a:t>Os macroprocessos indicados no slide são apenas a “aglomeração” das mais de 2.000 tarefas e processos necessários para a elaboração de um plano com essa envergadura. </a:t>
            </a:r>
          </a:p>
          <a:p>
            <a:r>
              <a:rPr lang="pt-BR" sz="1200" kern="1200" dirty="0">
                <a:solidFill>
                  <a:schemeClr val="tx1"/>
                </a:solidFill>
                <a:effectLst/>
                <a:latin typeface="+mn-lt"/>
                <a:ea typeface="+mn-ea"/>
                <a:cs typeface="+mn-cs"/>
              </a:rPr>
              <a:t>No total, estima-se mais de 10.000 horas de trabalho necessárias para elaboração de um plano que atenda as necessidades de infraestrutura logística, como o PNL 2035.</a:t>
            </a:r>
          </a:p>
          <a:p>
            <a:r>
              <a:rPr lang="pt-BR" sz="1200" kern="1200" dirty="0">
                <a:solidFill>
                  <a:schemeClr val="tx1"/>
                </a:solidFill>
                <a:effectLst/>
                <a:latin typeface="+mn-lt"/>
                <a:ea typeface="+mn-ea"/>
                <a:cs typeface="+mn-cs"/>
              </a:rPr>
              <a:t>Para essa apresentação, mais expedita, serão abordados 5 desses macroprocessos, considerados como mais críticos. </a:t>
            </a:r>
          </a:p>
        </p:txBody>
      </p:sp>
      <p:sp>
        <p:nvSpPr>
          <p:cNvPr id="4" name="Espaço Reservado para Número de Slide 3"/>
          <p:cNvSpPr>
            <a:spLocks noGrp="1"/>
          </p:cNvSpPr>
          <p:nvPr>
            <p:ph type="sldNum" sz="quarter" idx="10"/>
          </p:nvPr>
        </p:nvSpPr>
        <p:spPr/>
        <p:txBody>
          <a:bodyPr/>
          <a:lstStyle/>
          <a:p>
            <a:fld id="{BF405E90-598D-45EC-BBF2-03EBB74955F3}" type="slidenum">
              <a:rPr lang="pt-BR" smtClean="0"/>
              <a:t>3</a:t>
            </a:fld>
            <a:endParaRPr lang="pt-BR" dirty="0"/>
          </a:p>
        </p:txBody>
      </p:sp>
    </p:spTree>
    <p:extLst>
      <p:ext uri="{BB962C8B-B14F-4D97-AF65-F5344CB8AC3E}">
        <p14:creationId xmlns:p14="http://schemas.microsoft.com/office/powerpoint/2010/main" val="300676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F405E90-598D-45EC-BBF2-03EBB74955F3}" type="slidenum">
              <a:rPr lang="pt-BR" smtClean="0"/>
              <a:t>4</a:t>
            </a:fld>
            <a:endParaRPr lang="pt-BR" dirty="0"/>
          </a:p>
        </p:txBody>
      </p:sp>
    </p:spTree>
    <p:extLst>
      <p:ext uri="{BB962C8B-B14F-4D97-AF65-F5344CB8AC3E}">
        <p14:creationId xmlns:p14="http://schemas.microsoft.com/office/powerpoint/2010/main" val="3006767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Por fim, cabe apresentar, ainda que brevemente, os resultados concretos obtidos através do PNL 2025.</a:t>
            </a:r>
          </a:p>
          <a:p>
            <a:r>
              <a:rPr lang="pt-BR" sz="1200" kern="1200" dirty="0">
                <a:solidFill>
                  <a:schemeClr val="tx1"/>
                </a:solidFill>
                <a:effectLst/>
                <a:latin typeface="+mn-lt"/>
                <a:ea typeface="+mn-ea"/>
                <a:cs typeface="+mn-cs"/>
              </a:rPr>
              <a:t>De maneira objetiva, o PNL 2025 permitiu a determinação de “gargalos” na infraestrutura de transportes. Tais pontos de saturação da infraestrutura foram transformados em eixos prioritários para a intervenção.</a:t>
            </a:r>
          </a:p>
          <a:p>
            <a:r>
              <a:rPr lang="pt-BR" sz="1200" kern="1200" dirty="0">
                <a:solidFill>
                  <a:schemeClr val="tx1"/>
                </a:solidFill>
                <a:effectLst/>
                <a:latin typeface="+mn-lt"/>
                <a:ea typeface="+mn-ea"/>
                <a:cs typeface="+mn-cs"/>
              </a:rPr>
              <a:t>A materialização em eixos prioritários, por sua vez, culminou na resolução 52 de 08 de maio de 2019 do PPI que, dos 7.213 quilômetros indicados para priorização, 2.921,7 quilômetros estão indicados como eixos prioritários no PNL 2025. </a:t>
            </a:r>
          </a:p>
        </p:txBody>
      </p:sp>
      <p:sp>
        <p:nvSpPr>
          <p:cNvPr id="4" name="Espaço Reservado para Número de Slide 3"/>
          <p:cNvSpPr>
            <a:spLocks noGrp="1"/>
          </p:cNvSpPr>
          <p:nvPr>
            <p:ph type="sldNum" sz="quarter" idx="10"/>
          </p:nvPr>
        </p:nvSpPr>
        <p:spPr/>
        <p:txBody>
          <a:bodyPr/>
          <a:lstStyle/>
          <a:p>
            <a:fld id="{BF405E90-598D-45EC-BBF2-03EBB74955F3}" type="slidenum">
              <a:rPr lang="pt-BR" smtClean="0"/>
              <a:t>5</a:t>
            </a:fld>
            <a:endParaRPr lang="pt-BR" dirty="0"/>
          </a:p>
        </p:txBody>
      </p:sp>
    </p:spTree>
    <p:extLst>
      <p:ext uri="{BB962C8B-B14F-4D97-AF65-F5344CB8AC3E}">
        <p14:creationId xmlns:p14="http://schemas.microsoft.com/office/powerpoint/2010/main" val="112734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Por fim, cabe apresentar, ainda que brevemente, os resultados concretos obtidos através do PNL 2025.</a:t>
            </a:r>
          </a:p>
          <a:p>
            <a:r>
              <a:rPr lang="pt-BR" sz="1200" kern="1200" dirty="0">
                <a:solidFill>
                  <a:schemeClr val="tx1"/>
                </a:solidFill>
                <a:effectLst/>
                <a:latin typeface="+mn-lt"/>
                <a:ea typeface="+mn-ea"/>
                <a:cs typeface="+mn-cs"/>
              </a:rPr>
              <a:t>De maneira objetiva, o PNL 2025 permitiu a determinação de “gargalos” na infraestrutura de transportes. Tais pontos de saturação da infraestrutura foram transformados em eixos prioritários para a intervenção.</a:t>
            </a:r>
          </a:p>
          <a:p>
            <a:r>
              <a:rPr lang="pt-BR" sz="1200" kern="1200" dirty="0">
                <a:solidFill>
                  <a:schemeClr val="tx1"/>
                </a:solidFill>
                <a:effectLst/>
                <a:latin typeface="+mn-lt"/>
                <a:ea typeface="+mn-ea"/>
                <a:cs typeface="+mn-cs"/>
              </a:rPr>
              <a:t>A materialização em eixos prioritários, por sua vez, culminou na resolução 52 de 08 de maio de 2019 do PPI que, dos 7.213 quilômetros indicados para priorização, 2.921,7 quilômetros estão indicados como eixos prioritários no PNL 2025. </a:t>
            </a:r>
          </a:p>
        </p:txBody>
      </p:sp>
      <p:sp>
        <p:nvSpPr>
          <p:cNvPr id="4" name="Espaço Reservado para Número de Slide 3"/>
          <p:cNvSpPr>
            <a:spLocks noGrp="1"/>
          </p:cNvSpPr>
          <p:nvPr>
            <p:ph type="sldNum" sz="quarter" idx="10"/>
          </p:nvPr>
        </p:nvSpPr>
        <p:spPr/>
        <p:txBody>
          <a:bodyPr/>
          <a:lstStyle/>
          <a:p>
            <a:fld id="{BF405E90-598D-45EC-BBF2-03EBB74955F3}" type="slidenum">
              <a:rPr lang="pt-BR" smtClean="0"/>
              <a:t>6</a:t>
            </a:fld>
            <a:endParaRPr lang="pt-BR" dirty="0"/>
          </a:p>
        </p:txBody>
      </p:sp>
    </p:spTree>
    <p:extLst>
      <p:ext uri="{BB962C8B-B14F-4D97-AF65-F5344CB8AC3E}">
        <p14:creationId xmlns:p14="http://schemas.microsoft.com/office/powerpoint/2010/main" val="218797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Mas, o que o PNL 2035 tem de diferença em relação ao PNL 2025?</a:t>
            </a:r>
          </a:p>
          <a:p>
            <a:r>
              <a:rPr lang="pt-BR" sz="1200" kern="1200" dirty="0">
                <a:solidFill>
                  <a:schemeClr val="tx1"/>
                </a:solidFill>
                <a:effectLst/>
                <a:latin typeface="+mn-lt"/>
                <a:ea typeface="+mn-ea"/>
                <a:cs typeface="+mn-cs"/>
              </a:rPr>
              <a:t>Assim que a apresentação do PNL 2035 foi finalizada, diversas melhorias possíveis foram identificadas, tanto aquelas apresentadas na consulta pública, quanto aquelas manifestadas pela própria equipe técnica. </a:t>
            </a:r>
          </a:p>
          <a:p>
            <a:r>
              <a:rPr lang="pt-BR" sz="1200" kern="1200" dirty="0">
                <a:solidFill>
                  <a:schemeClr val="tx1"/>
                </a:solidFill>
                <a:effectLst/>
                <a:latin typeface="+mn-lt"/>
                <a:ea typeface="+mn-ea"/>
                <a:cs typeface="+mn-cs"/>
              </a:rPr>
              <a:t>Natural em qualquer processo...</a:t>
            </a:r>
          </a:p>
          <a:p>
            <a:r>
              <a:rPr lang="pt-BR" sz="1200" kern="1200" dirty="0">
                <a:solidFill>
                  <a:schemeClr val="tx1"/>
                </a:solidFill>
                <a:effectLst/>
                <a:latin typeface="+mn-lt"/>
                <a:ea typeface="+mn-ea"/>
                <a:cs typeface="+mn-cs"/>
              </a:rPr>
              <a:t>Entretanto, as alterações necessárias eram impossíveis de serem realizadas no modelo anterior. Embora o Plano de 2025 tenha seu valor, especialmente por tirar o Planejamento das Infraestruturas de Transportes e Logística da inércia, os métodos aplicados não eram os mais modernos, tampouco os mais flexíveis.</a:t>
            </a:r>
          </a:p>
          <a:p>
            <a:r>
              <a:rPr lang="pt-BR" sz="1200" kern="1200" dirty="0">
                <a:solidFill>
                  <a:schemeClr val="tx1"/>
                </a:solidFill>
                <a:effectLst/>
                <a:latin typeface="+mn-lt"/>
                <a:ea typeface="+mn-ea"/>
                <a:cs typeface="+mn-cs"/>
              </a:rPr>
              <a:t>Era necessário inserir as considerações sobre passageiros, adensar e ajustar a representação da malha rodoviária, atualizar os custos, melhorar a compreensão sobre o comportamento dos portos hidroviários e de cabotagem, permitir a comprovação matemática do ajuste do modelo, enfim, tantas alterações que o modelo precisou ser recriado. </a:t>
            </a:r>
          </a:p>
          <a:p>
            <a:r>
              <a:rPr lang="pt-BR" sz="1200" kern="1200" dirty="0">
                <a:solidFill>
                  <a:schemeClr val="tx1"/>
                </a:solidFill>
                <a:effectLst/>
                <a:latin typeface="+mn-lt"/>
                <a:ea typeface="+mn-ea"/>
                <a:cs typeface="+mn-cs"/>
              </a:rPr>
              <a:t>Não é trivial esse tipo de postura, especialmente pois o planejamento tende a ser evolutivo e não disruptivo, mas era necessário.</a:t>
            </a:r>
          </a:p>
          <a:p>
            <a:r>
              <a:rPr lang="pt-BR" sz="1200" kern="1200" dirty="0">
                <a:solidFill>
                  <a:schemeClr val="tx1"/>
                </a:solidFill>
                <a:effectLst/>
                <a:latin typeface="+mn-lt"/>
                <a:ea typeface="+mn-ea"/>
                <a:cs typeface="+mn-cs"/>
              </a:rPr>
              <a:t>O novo modelo, utilizado para o PNL 2035, atém de permitir tudo aquilo indicado acima (melhorias metodológicas), permite um acompanhamento e rastreabilidade dos resultados, escalabilidade, que significa diretamente que esse novo modelo permitirá que não sejam mais necessárias “construções do zero”, ele será evolutivo. </a:t>
            </a:r>
          </a:p>
          <a:p>
            <a:r>
              <a:rPr lang="pt-BR" sz="1200" kern="1200" dirty="0">
                <a:solidFill>
                  <a:schemeClr val="tx1"/>
                </a:solidFill>
                <a:effectLst/>
                <a:latin typeface="+mn-lt"/>
                <a:ea typeface="+mn-ea"/>
                <a:cs typeface="+mn-cs"/>
              </a:rPr>
              <a:t>A forma de construção da inteligência permitirá, ainda, que mudanças de postura de incentivo possam ser rapidamente absorvidas pelo modelo, gerando novos resultados (</a:t>
            </a:r>
            <a:r>
              <a:rPr lang="pt-BR" sz="1200" i="1" kern="1200" dirty="0">
                <a:solidFill>
                  <a:schemeClr val="tx1"/>
                </a:solidFill>
                <a:effectLst/>
                <a:latin typeface="+mn-lt"/>
                <a:ea typeface="+mn-ea"/>
                <a:cs typeface="+mn-cs"/>
              </a:rPr>
              <a:t>por exemplo, se o Ministério, por qualquer motivo, decidir priorizar e incentivar o transporte dutoviário, isso pode ser feito no modelo rapidamente, gerando resultados para as análises iniciais em 2 semanas – tempo estimado</a:t>
            </a:r>
            <a:r>
              <a:rPr lang="pt-BR" sz="1200" kern="1200" dirty="0">
                <a:solidFill>
                  <a:schemeClr val="tx1"/>
                </a:solidFill>
                <a:effectLst/>
                <a:latin typeface="+mn-lt"/>
                <a:ea typeface="+mn-ea"/>
                <a:cs typeface="+mn-cs"/>
              </a:rPr>
              <a:t>).</a:t>
            </a:r>
          </a:p>
          <a:p>
            <a:r>
              <a:rPr lang="pt-BR" sz="1200" kern="1200" dirty="0">
                <a:solidFill>
                  <a:schemeClr val="tx1"/>
                </a:solidFill>
                <a:effectLst/>
                <a:latin typeface="+mn-lt"/>
                <a:ea typeface="+mn-ea"/>
                <a:cs typeface="+mn-cs"/>
              </a:rPr>
              <a:t>Assim como realizado para a FIOL, Estudo de Demanda conduzido em tempo recorde pela EPL (</a:t>
            </a:r>
            <a:r>
              <a:rPr lang="pt-BR" sz="1200" i="1" kern="1200" dirty="0">
                <a:solidFill>
                  <a:schemeClr val="tx1"/>
                </a:solidFill>
                <a:effectLst/>
                <a:latin typeface="+mn-lt"/>
                <a:ea typeface="+mn-ea"/>
                <a:cs typeface="+mn-cs"/>
              </a:rPr>
              <a:t>segundo o </a:t>
            </a:r>
            <a:r>
              <a:rPr lang="pt-BR" sz="1200" i="1" kern="1200" dirty="0" err="1">
                <a:solidFill>
                  <a:schemeClr val="tx1"/>
                </a:solidFill>
                <a:effectLst/>
                <a:latin typeface="+mn-lt"/>
                <a:ea typeface="+mn-ea"/>
                <a:cs typeface="+mn-cs"/>
              </a:rPr>
              <a:t>ComprasNet</a:t>
            </a:r>
            <a:r>
              <a:rPr lang="pt-BR" sz="1200" i="1" kern="1200" dirty="0">
                <a:solidFill>
                  <a:schemeClr val="tx1"/>
                </a:solidFill>
                <a:effectLst/>
                <a:latin typeface="+mn-lt"/>
                <a:ea typeface="+mn-ea"/>
                <a:cs typeface="+mn-cs"/>
              </a:rPr>
              <a:t>, nenhum Estudo desse tipo foi entregue finalizado para o Governo Federal com menos de 180 dias</a:t>
            </a:r>
            <a:r>
              <a:rPr lang="pt-BR" sz="1200" kern="1200" dirty="0">
                <a:solidFill>
                  <a:schemeClr val="tx1"/>
                </a:solidFill>
                <a:effectLst/>
                <a:latin typeface="+mn-lt"/>
                <a:ea typeface="+mn-ea"/>
                <a:cs typeface="+mn-cs"/>
              </a:rPr>
              <a:t>), o modelo pode ser recortado para responder para estudos focais.</a:t>
            </a:r>
          </a:p>
          <a:p>
            <a:r>
              <a:rPr lang="pt-BR" sz="1200" kern="1200" dirty="0">
                <a:solidFill>
                  <a:schemeClr val="tx1"/>
                </a:solidFill>
                <a:effectLst/>
                <a:latin typeface="+mn-lt"/>
                <a:ea typeface="+mn-ea"/>
                <a:cs typeface="+mn-cs"/>
              </a:rPr>
              <a:t>Esses Estudos focais, embora se apartem da vocação da EPL em produzir Planos Nacionais, pode (e terão) seus resultados reabsorvidos pelo modelo do PNL, aumentando ainda mais a precisão e acurácia do modelo dos Planos Nacionais. </a:t>
            </a:r>
          </a:p>
          <a:p>
            <a:r>
              <a:rPr lang="pt-BR" sz="1200" kern="1200" dirty="0">
                <a:solidFill>
                  <a:schemeClr val="tx1"/>
                </a:solidFill>
                <a:effectLst/>
                <a:latin typeface="+mn-lt"/>
                <a:ea typeface="+mn-ea"/>
                <a:cs typeface="+mn-cs"/>
              </a:rPr>
              <a:t>Isso pode acontecer para grandes projetos lineares, como a FIOL, quanto para infraestruturas concentradas como a análise de eficiência e acessibilidade logística dos portos.</a:t>
            </a:r>
          </a:p>
          <a:p>
            <a:r>
              <a:rPr lang="pt-BR" sz="1200" kern="1200" dirty="0">
                <a:solidFill>
                  <a:schemeClr val="tx1"/>
                </a:solidFill>
                <a:effectLst/>
                <a:latin typeface="+mn-lt"/>
                <a:ea typeface="+mn-ea"/>
                <a:cs typeface="+mn-cs"/>
              </a:rPr>
              <a:t>Seria possível passar um dia todo somente apresentando as vantagens e inovações do novo modelo!</a:t>
            </a: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BF405E90-598D-45EC-BBF2-03EBB74955F3}" type="slidenum">
              <a:rPr lang="pt-BR" smtClean="0"/>
              <a:t>8</a:t>
            </a:fld>
            <a:endParaRPr lang="pt-BR" dirty="0"/>
          </a:p>
        </p:txBody>
      </p:sp>
    </p:spTree>
    <p:extLst>
      <p:ext uri="{BB962C8B-B14F-4D97-AF65-F5344CB8AC3E}">
        <p14:creationId xmlns:p14="http://schemas.microsoft.com/office/powerpoint/2010/main" val="104122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Embora a tarefa de fazer o Plano Nacional de Logística pareça uma tarefa trivial, muitas vezes confundida com “escrever um texto no Word”, na verdade ela é uma tarefa demorada, complexa e cheia de fases e caminhos a serem percorridos com cuidado. </a:t>
            </a:r>
          </a:p>
          <a:p>
            <a:r>
              <a:rPr lang="pt-BR" sz="1200" kern="1200" dirty="0">
                <a:solidFill>
                  <a:schemeClr val="tx1"/>
                </a:solidFill>
                <a:effectLst/>
                <a:latin typeface="+mn-lt"/>
                <a:ea typeface="+mn-ea"/>
                <a:cs typeface="+mn-cs"/>
              </a:rPr>
              <a:t>Desde a coleta de dados até a apresentação dos relatórios e obras priorizadas uma série de profissionais especialistas em disciplinas diferentes, porém especialistas em Transportes participa do processo. </a:t>
            </a:r>
          </a:p>
          <a:p>
            <a:r>
              <a:rPr lang="pt-BR" sz="1200" kern="1200" dirty="0">
                <a:solidFill>
                  <a:schemeClr val="tx1"/>
                </a:solidFill>
                <a:effectLst/>
                <a:latin typeface="+mn-lt"/>
                <a:ea typeface="+mn-ea"/>
                <a:cs typeface="+mn-cs"/>
              </a:rPr>
              <a:t>Os macroprocessos indicados no slide são apenas a “aglomeração” das mais de 2.000 tarefas e processos necessários para a elaboração de um plano com essa envergadura. </a:t>
            </a:r>
          </a:p>
          <a:p>
            <a:r>
              <a:rPr lang="pt-BR" sz="1200" kern="1200" dirty="0">
                <a:solidFill>
                  <a:schemeClr val="tx1"/>
                </a:solidFill>
                <a:effectLst/>
                <a:latin typeface="+mn-lt"/>
                <a:ea typeface="+mn-ea"/>
                <a:cs typeface="+mn-cs"/>
              </a:rPr>
              <a:t>No total, estima-se mais de 10.000 horas de trabalho necessárias para elaboração de um plano que atenda as necessidades de infraestrutura logística, como o PNL 2035.</a:t>
            </a:r>
          </a:p>
          <a:p>
            <a:r>
              <a:rPr lang="pt-BR" sz="1200" kern="1200" dirty="0">
                <a:solidFill>
                  <a:schemeClr val="tx1"/>
                </a:solidFill>
                <a:effectLst/>
                <a:latin typeface="+mn-lt"/>
                <a:ea typeface="+mn-ea"/>
                <a:cs typeface="+mn-cs"/>
              </a:rPr>
              <a:t>Para essa apresentação, mais expedita, serão abordados 5 desses macroprocessos, considerados como mais críticos. </a:t>
            </a:r>
          </a:p>
        </p:txBody>
      </p:sp>
      <p:sp>
        <p:nvSpPr>
          <p:cNvPr id="4" name="Espaço Reservado para Número de Slide 3"/>
          <p:cNvSpPr>
            <a:spLocks noGrp="1"/>
          </p:cNvSpPr>
          <p:nvPr>
            <p:ph type="sldNum" sz="quarter" idx="10"/>
          </p:nvPr>
        </p:nvSpPr>
        <p:spPr/>
        <p:txBody>
          <a:bodyPr/>
          <a:lstStyle/>
          <a:p>
            <a:fld id="{BF405E90-598D-45EC-BBF2-03EBB74955F3}" type="slidenum">
              <a:rPr lang="pt-BR" smtClean="0"/>
              <a:t>9</a:t>
            </a:fld>
            <a:endParaRPr lang="pt-BR" dirty="0"/>
          </a:p>
        </p:txBody>
      </p:sp>
    </p:spTree>
    <p:extLst>
      <p:ext uri="{BB962C8B-B14F-4D97-AF65-F5344CB8AC3E}">
        <p14:creationId xmlns:p14="http://schemas.microsoft.com/office/powerpoint/2010/main" val="3006767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54055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1174401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237349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1002519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102373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725476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2883550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167228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1756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162322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BEFB4635-DFE3-4CDB-8496-B2913B8697D1}" type="datetimeFigureOut">
              <a:rPr lang="pt-BR" smtClean="0"/>
              <a:t>11/11/2019</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C427FD58-F783-49AA-BB57-B4783F5A2958}" type="slidenum">
              <a:rPr lang="pt-BR" smtClean="0"/>
              <a:t>‹nº›</a:t>
            </a:fld>
            <a:endParaRPr lang="pt-BR" dirty="0"/>
          </a:p>
        </p:txBody>
      </p:sp>
    </p:spTree>
    <p:extLst>
      <p:ext uri="{BB962C8B-B14F-4D97-AF65-F5344CB8AC3E}">
        <p14:creationId xmlns:p14="http://schemas.microsoft.com/office/powerpoint/2010/main" val="258673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635-DFE3-4CDB-8496-B2913B8697D1}" type="datetimeFigureOut">
              <a:rPr lang="pt-BR" smtClean="0"/>
              <a:t>11/11/2019</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7FD58-F783-49AA-BB57-B4783F5A2958}" type="slidenum">
              <a:rPr lang="pt-BR" smtClean="0"/>
              <a:t>‹nº›</a:t>
            </a:fld>
            <a:endParaRPr lang="pt-BR" dirty="0"/>
          </a:p>
        </p:txBody>
      </p:sp>
    </p:spTree>
    <p:extLst>
      <p:ext uri="{BB962C8B-B14F-4D97-AF65-F5344CB8AC3E}">
        <p14:creationId xmlns:p14="http://schemas.microsoft.com/office/powerpoint/2010/main" val="1787696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pt-BR" sz="4400"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PLANEJAMENTO BASE PARA ESTRUTURAÇÃO DE PROJETOS</a:t>
            </a:r>
            <a:endParaRPr lang="pt-BR" sz="4400" b="1"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3" name="Subtítulo 2"/>
          <p:cNvSpPr>
            <a:spLocks noGrp="1"/>
          </p:cNvSpPr>
          <p:nvPr>
            <p:ph type="subTitle" idx="1"/>
          </p:nvPr>
        </p:nvSpPr>
        <p:spPr>
          <a:xfrm>
            <a:off x="1524000" y="3797986"/>
            <a:ext cx="9144000" cy="1655762"/>
          </a:xfrm>
        </p:spPr>
        <p:txBody>
          <a:bodyPr>
            <a:normAutofit/>
          </a:bodyPr>
          <a:lstStyle/>
          <a:p>
            <a:r>
              <a:rPr lang="pt-BR"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DESDOBRAMENTOS DO PLANO NACIONAL DE LOGÍSTICA </a:t>
            </a:r>
            <a:endParaRPr lang="pt-BR"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pt-BR"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pt-BR" sz="1600" b="1" i="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NOVEMBRO </a:t>
            </a:r>
            <a:r>
              <a:rPr lang="pt-BR" sz="1600" b="1" i="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2019</a:t>
            </a:r>
            <a:endParaRPr lang="pt-BR" sz="1600" b="1" i="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601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530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00" y="119842"/>
            <a:ext cx="12014987" cy="582324"/>
          </a:xfrm>
        </p:spPr>
        <p:txBody>
          <a:bodyPr>
            <a:normAutofit/>
          </a:bodyPr>
          <a:lstStyle/>
          <a:p>
            <a:r>
              <a:rPr lang="pt-BR" sz="2700"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HISTÓRICO DO SETOR DE TRANSPORTES</a:t>
            </a:r>
            <a:endParaRPr lang="pt-BR" sz="2700"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Espaço Reservado para Número de Slide 3"/>
          <p:cNvSpPr>
            <a:spLocks noGrp="1"/>
          </p:cNvSpPr>
          <p:nvPr>
            <p:ph type="sldNum" sz="quarter" idx="12"/>
          </p:nvPr>
        </p:nvSpPr>
        <p:spPr>
          <a:xfrm>
            <a:off x="9349740" y="6644639"/>
            <a:ext cx="2743200" cy="213361"/>
          </a:xfrm>
        </p:spPr>
        <p:txBody>
          <a:bodyPr/>
          <a:lstStyle/>
          <a:p>
            <a:fld id="{C427FD58-F783-49AA-BB57-B4783F5A2958}" type="slidenum">
              <a:rPr lang="pt-BR" b="1" smtClean="0">
                <a:solidFill>
                  <a:schemeClr val="bg1"/>
                </a:solidFill>
                <a:effectLst>
                  <a:outerShdw blurRad="38100" dist="38100" dir="2700000" algn="tl">
                    <a:srgbClr val="000000">
                      <a:alpha val="43137"/>
                    </a:srgbClr>
                  </a:outerShdw>
                </a:effectLst>
              </a:rPr>
              <a:t>2</a:t>
            </a:fld>
            <a:endParaRPr lang="pt-BR" b="1" dirty="0">
              <a:solidFill>
                <a:schemeClr val="bg1"/>
              </a:solidFill>
              <a:effectLst>
                <a:outerShdw blurRad="38100" dist="38100" dir="2700000" algn="tl">
                  <a:srgbClr val="000000">
                    <a:alpha val="43137"/>
                  </a:srgbClr>
                </a:outerShdw>
              </a:effectLst>
            </a:endParaRPr>
          </a:p>
        </p:txBody>
      </p:sp>
      <p:sp>
        <p:nvSpPr>
          <p:cNvPr id="6" name="Espaço Reservado para Número de Slide 2"/>
          <p:cNvSpPr txBox="1">
            <a:spLocks/>
          </p:cNvSpPr>
          <p:nvPr/>
        </p:nvSpPr>
        <p:spPr>
          <a:xfrm>
            <a:off x="838200" y="6356350"/>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DC2761-9813-4629-9DD4-40CDC26AC3D6}" type="slidenum">
              <a:rPr lang="pt-BR" smtClean="0"/>
              <a:pPr/>
              <a:t>2</a:t>
            </a:fld>
            <a:endParaRPr lang="pt-BR" dirty="0"/>
          </a:p>
        </p:txBody>
      </p:sp>
      <p:grpSp>
        <p:nvGrpSpPr>
          <p:cNvPr id="9" name="Grupo 8"/>
          <p:cNvGrpSpPr/>
          <p:nvPr/>
        </p:nvGrpSpPr>
        <p:grpSpPr>
          <a:xfrm>
            <a:off x="275415" y="1914566"/>
            <a:ext cx="11428807" cy="770228"/>
            <a:chOff x="1603751" y="4213130"/>
            <a:chExt cx="10314980" cy="622183"/>
          </a:xfrm>
        </p:grpSpPr>
        <p:cxnSp>
          <p:nvCxnSpPr>
            <p:cNvPr id="10" name="Conector de seta reta 9">
              <a:extLst>
                <a:ext uri="{FF2B5EF4-FFF2-40B4-BE49-F238E27FC236}">
                  <a16:creationId xmlns="" xmlns:a16="http://schemas.microsoft.com/office/drawing/2014/main" id="{519DA7BD-37DE-493F-AB99-E4AEEDB2D5C2}"/>
                </a:ext>
              </a:extLst>
            </p:cNvPr>
            <p:cNvCxnSpPr>
              <a:cxnSpLocks/>
              <a:stCxn id="18" idx="6"/>
            </p:cNvCxnSpPr>
            <p:nvPr/>
          </p:nvCxnSpPr>
          <p:spPr>
            <a:xfrm flipV="1">
              <a:off x="2115329" y="4360787"/>
              <a:ext cx="9803402" cy="8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luxograma: Conector 14">
              <a:extLst>
                <a:ext uri="{FF2B5EF4-FFF2-40B4-BE49-F238E27FC236}">
                  <a16:creationId xmlns="" xmlns:a16="http://schemas.microsoft.com/office/drawing/2014/main" id="{D9F9E1A1-7A2A-44A4-9539-FDE63C2D7756}"/>
                </a:ext>
              </a:extLst>
            </p:cNvPr>
            <p:cNvSpPr/>
            <p:nvPr/>
          </p:nvSpPr>
          <p:spPr>
            <a:xfrm flipV="1">
              <a:off x="5526834" y="4229606"/>
              <a:ext cx="229498" cy="278838"/>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16" name="CaixaDeTexto 15">
              <a:extLst>
                <a:ext uri="{FF2B5EF4-FFF2-40B4-BE49-F238E27FC236}">
                  <a16:creationId xmlns="" xmlns:a16="http://schemas.microsoft.com/office/drawing/2014/main" id="{CEBCAFFD-FF8C-4535-9074-1886FC224C23}"/>
                </a:ext>
              </a:extLst>
            </p:cNvPr>
            <p:cNvSpPr txBox="1"/>
            <p:nvPr/>
          </p:nvSpPr>
          <p:spPr>
            <a:xfrm>
              <a:off x="5255382" y="4532841"/>
              <a:ext cx="864735" cy="273476"/>
            </a:xfrm>
            <a:prstGeom prst="rect">
              <a:avLst/>
            </a:prstGeom>
            <a:noFill/>
          </p:spPr>
          <p:txBody>
            <a:bodyPr wrap="square" lIns="91434" tIns="45717" rIns="91434" bIns="45717" rtlCol="0">
              <a:spAutoFit/>
            </a:bodyPr>
            <a:lstStyle/>
            <a:p>
              <a:pPr algn="ctr"/>
              <a:r>
                <a:rPr lang="pt-BR" sz="1600" b="1" dirty="0" smtClean="0"/>
                <a:t>1992</a:t>
              </a:r>
              <a:endParaRPr lang="pt-BR" sz="1600" b="1" dirty="0"/>
            </a:p>
          </p:txBody>
        </p:sp>
        <p:sp>
          <p:nvSpPr>
            <p:cNvPr id="18" name="Fluxograma: Conector 17">
              <a:extLst>
                <a:ext uri="{FF2B5EF4-FFF2-40B4-BE49-F238E27FC236}">
                  <a16:creationId xmlns="" xmlns:a16="http://schemas.microsoft.com/office/drawing/2014/main" id="{1483702E-D921-4DA1-B1A9-794ACD7A9297}"/>
                </a:ext>
              </a:extLst>
            </p:cNvPr>
            <p:cNvSpPr/>
            <p:nvPr/>
          </p:nvSpPr>
          <p:spPr>
            <a:xfrm flipV="1">
              <a:off x="1885831" y="4229606"/>
              <a:ext cx="229498" cy="278838"/>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21" name="Fluxograma: Conector 20">
              <a:extLst>
                <a:ext uri="{FF2B5EF4-FFF2-40B4-BE49-F238E27FC236}">
                  <a16:creationId xmlns="" xmlns:a16="http://schemas.microsoft.com/office/drawing/2014/main" id="{5519AB72-ED81-4357-8758-F5697A222B97}"/>
                </a:ext>
              </a:extLst>
            </p:cNvPr>
            <p:cNvSpPr/>
            <p:nvPr/>
          </p:nvSpPr>
          <p:spPr>
            <a:xfrm flipV="1">
              <a:off x="6817165" y="4213130"/>
              <a:ext cx="229498" cy="278838"/>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24" name="CaixaDeTexto 23">
              <a:extLst>
                <a:ext uri="{FF2B5EF4-FFF2-40B4-BE49-F238E27FC236}">
                  <a16:creationId xmlns="" xmlns:a16="http://schemas.microsoft.com/office/drawing/2014/main" id="{B4982EAC-F182-4D36-9DD9-639BDC0CF3E1}"/>
                </a:ext>
              </a:extLst>
            </p:cNvPr>
            <p:cNvSpPr txBox="1"/>
            <p:nvPr/>
          </p:nvSpPr>
          <p:spPr>
            <a:xfrm>
              <a:off x="6571037" y="4561837"/>
              <a:ext cx="864735" cy="273476"/>
            </a:xfrm>
            <a:prstGeom prst="rect">
              <a:avLst/>
            </a:prstGeom>
            <a:noFill/>
          </p:spPr>
          <p:txBody>
            <a:bodyPr wrap="square" lIns="91434" tIns="45717" rIns="91434" bIns="45717" rtlCol="0">
              <a:spAutoFit/>
            </a:bodyPr>
            <a:lstStyle/>
            <a:p>
              <a:pPr algn="ctr"/>
              <a:r>
                <a:rPr lang="pt-BR" sz="1600" b="1" dirty="0" smtClean="0"/>
                <a:t>1994</a:t>
              </a:r>
              <a:endParaRPr lang="pt-BR" sz="1600" b="1" dirty="0"/>
            </a:p>
          </p:txBody>
        </p:sp>
        <p:sp>
          <p:nvSpPr>
            <p:cNvPr id="30" name="CaixaDeTexto 29">
              <a:extLst>
                <a:ext uri="{FF2B5EF4-FFF2-40B4-BE49-F238E27FC236}">
                  <a16:creationId xmlns="" xmlns:a16="http://schemas.microsoft.com/office/drawing/2014/main" id="{FD6091D4-6E70-4E19-9E6B-F7A0994E3004}"/>
                </a:ext>
              </a:extLst>
            </p:cNvPr>
            <p:cNvSpPr txBox="1"/>
            <p:nvPr/>
          </p:nvSpPr>
          <p:spPr>
            <a:xfrm>
              <a:off x="10858382" y="4503332"/>
              <a:ext cx="864735" cy="273476"/>
            </a:xfrm>
            <a:prstGeom prst="rect">
              <a:avLst/>
            </a:prstGeom>
            <a:noFill/>
          </p:spPr>
          <p:txBody>
            <a:bodyPr wrap="square" lIns="91434" tIns="45717" rIns="91434" bIns="45717" rtlCol="0">
              <a:spAutoFit/>
            </a:bodyPr>
            <a:lstStyle/>
            <a:p>
              <a:pPr algn="ctr"/>
              <a:r>
                <a:rPr lang="pt-BR" sz="1600" b="1" dirty="0" smtClean="0"/>
                <a:t>2008</a:t>
              </a:r>
              <a:endParaRPr lang="pt-BR" sz="1600" b="1" dirty="0"/>
            </a:p>
          </p:txBody>
        </p:sp>
        <p:sp>
          <p:nvSpPr>
            <p:cNvPr id="32" name="Fluxograma: Conector 31">
              <a:extLst>
                <a:ext uri="{FF2B5EF4-FFF2-40B4-BE49-F238E27FC236}">
                  <a16:creationId xmlns="" xmlns:a16="http://schemas.microsoft.com/office/drawing/2014/main" id="{DB1CB023-B9DE-4363-9FE2-D4E6BBFA88C4}"/>
                </a:ext>
              </a:extLst>
            </p:cNvPr>
            <p:cNvSpPr/>
            <p:nvPr/>
          </p:nvSpPr>
          <p:spPr>
            <a:xfrm flipV="1">
              <a:off x="3971842" y="4229606"/>
              <a:ext cx="229498" cy="278838"/>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36" name="CaixaDeTexto 35">
              <a:extLst>
                <a:ext uri="{FF2B5EF4-FFF2-40B4-BE49-F238E27FC236}">
                  <a16:creationId xmlns="" xmlns:a16="http://schemas.microsoft.com/office/drawing/2014/main" id="{F5346200-E8C8-43DB-9ED2-1545AB8239BD}"/>
                </a:ext>
              </a:extLst>
            </p:cNvPr>
            <p:cNvSpPr txBox="1"/>
            <p:nvPr/>
          </p:nvSpPr>
          <p:spPr>
            <a:xfrm>
              <a:off x="3654223" y="4520769"/>
              <a:ext cx="864735" cy="273476"/>
            </a:xfrm>
            <a:prstGeom prst="rect">
              <a:avLst/>
            </a:prstGeom>
            <a:noFill/>
          </p:spPr>
          <p:txBody>
            <a:bodyPr wrap="square" lIns="91434" tIns="45717" rIns="91434" bIns="45717" rtlCol="0">
              <a:spAutoFit/>
            </a:bodyPr>
            <a:lstStyle/>
            <a:p>
              <a:pPr algn="ctr"/>
              <a:r>
                <a:rPr lang="pt-BR" sz="1600" b="1" dirty="0" smtClean="0"/>
                <a:t>1990</a:t>
              </a:r>
              <a:endParaRPr lang="pt-BR" sz="1600" b="1" dirty="0"/>
            </a:p>
          </p:txBody>
        </p:sp>
        <p:sp>
          <p:nvSpPr>
            <p:cNvPr id="43" name="CaixaDeTexto 42">
              <a:extLst>
                <a:ext uri="{FF2B5EF4-FFF2-40B4-BE49-F238E27FC236}">
                  <a16:creationId xmlns="" xmlns:a16="http://schemas.microsoft.com/office/drawing/2014/main" id="{5E0F625B-196B-4D4B-BAFC-C95BC3C15BA9}"/>
                </a:ext>
              </a:extLst>
            </p:cNvPr>
            <p:cNvSpPr txBox="1"/>
            <p:nvPr/>
          </p:nvSpPr>
          <p:spPr>
            <a:xfrm>
              <a:off x="1603751" y="4541300"/>
              <a:ext cx="864735" cy="273476"/>
            </a:xfrm>
            <a:prstGeom prst="rect">
              <a:avLst/>
            </a:prstGeom>
            <a:noFill/>
          </p:spPr>
          <p:txBody>
            <a:bodyPr wrap="square" lIns="91434" tIns="45717" rIns="91434" bIns="45717" rtlCol="0">
              <a:spAutoFit/>
            </a:bodyPr>
            <a:lstStyle/>
            <a:p>
              <a:pPr algn="ctr"/>
              <a:r>
                <a:rPr lang="pt-BR" sz="1600" b="1" dirty="0" smtClean="0"/>
                <a:t>1978</a:t>
              </a:r>
              <a:endParaRPr lang="pt-BR" sz="1600" b="1" dirty="0"/>
            </a:p>
          </p:txBody>
        </p:sp>
      </p:grpSp>
      <p:sp>
        <p:nvSpPr>
          <p:cNvPr id="51" name="Fluxograma: Conector 50">
            <a:extLst>
              <a:ext uri="{FF2B5EF4-FFF2-40B4-BE49-F238E27FC236}">
                <a16:creationId xmlns="" xmlns:a16="http://schemas.microsoft.com/office/drawing/2014/main" id="{C340A808-E99D-4CBD-BC4E-8A8F2609F550}"/>
              </a:ext>
            </a:extLst>
          </p:cNvPr>
          <p:cNvSpPr/>
          <p:nvPr/>
        </p:nvSpPr>
        <p:spPr>
          <a:xfrm flipV="1">
            <a:off x="9244898" y="1900906"/>
            <a:ext cx="254280" cy="345186"/>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52" name="CaixaDeTexto 51">
            <a:extLst>
              <a:ext uri="{FF2B5EF4-FFF2-40B4-BE49-F238E27FC236}">
                <a16:creationId xmlns="" xmlns:a16="http://schemas.microsoft.com/office/drawing/2014/main" id="{FD6091D4-6E70-4E19-9E6B-F7A0994E3004}"/>
              </a:ext>
            </a:extLst>
          </p:cNvPr>
          <p:cNvSpPr txBox="1"/>
          <p:nvPr/>
        </p:nvSpPr>
        <p:spPr>
          <a:xfrm>
            <a:off x="8878102" y="2258046"/>
            <a:ext cx="958111" cy="338548"/>
          </a:xfrm>
          <a:prstGeom prst="rect">
            <a:avLst/>
          </a:prstGeom>
          <a:noFill/>
        </p:spPr>
        <p:txBody>
          <a:bodyPr wrap="square" lIns="91434" tIns="45717" rIns="91434" bIns="45717" rtlCol="0">
            <a:spAutoFit/>
          </a:bodyPr>
          <a:lstStyle/>
          <a:p>
            <a:pPr algn="ctr"/>
            <a:r>
              <a:rPr lang="pt-BR" sz="1600" b="1" dirty="0" smtClean="0"/>
              <a:t>2007</a:t>
            </a:r>
            <a:endParaRPr lang="pt-BR" sz="1600" b="1" dirty="0"/>
          </a:p>
        </p:txBody>
      </p:sp>
      <p:sp>
        <p:nvSpPr>
          <p:cNvPr id="3" name="Retângulo 2"/>
          <p:cNvSpPr/>
          <p:nvPr/>
        </p:nvSpPr>
        <p:spPr>
          <a:xfrm>
            <a:off x="147322" y="2624933"/>
            <a:ext cx="2193294" cy="2308324"/>
          </a:xfrm>
          <a:prstGeom prst="rect">
            <a:avLst/>
          </a:prstGeom>
          <a:ln>
            <a:solidFill>
              <a:schemeClr val="bg1">
                <a:lumMod val="50000"/>
              </a:schemeClr>
            </a:solidFill>
          </a:ln>
        </p:spPr>
        <p:txBody>
          <a:bodyPr wrap="square">
            <a:spAutoFit/>
          </a:bodyPr>
          <a:lstStyle/>
          <a:p>
            <a:pPr algn="just" fontAlgn="base"/>
            <a:r>
              <a:rPr lang="pt-BR" sz="1200" b="1" dirty="0"/>
              <a:t>Plano Nacional de Transportes</a:t>
            </a:r>
          </a:p>
          <a:p>
            <a:pPr algn="just" fontAlgn="base"/>
            <a:r>
              <a:rPr lang="pt-BR" sz="1200" dirty="0"/>
              <a:t>Lei nº 6.555, de 22 de agosto de 1978.</a:t>
            </a:r>
          </a:p>
          <a:p>
            <a:pPr algn="just" fontAlgn="base"/>
            <a:r>
              <a:rPr lang="pt-BR" sz="1200" b="1" dirty="0"/>
              <a:t>Altera a relação descritiva das rodovias do Plano Nacional de Viação de 1973</a:t>
            </a:r>
            <a:r>
              <a:rPr lang="pt-BR" sz="1200" dirty="0"/>
              <a:t>, tendo sua elaboração coordenada pelo GEIPOT e objetivou ser um plano integrador de todo o sistema de transportes, visando implementação entre os anos de 1980 e 1985.</a:t>
            </a:r>
          </a:p>
        </p:txBody>
      </p:sp>
      <p:sp>
        <p:nvSpPr>
          <p:cNvPr id="56" name="Retângulo 55"/>
          <p:cNvSpPr/>
          <p:nvPr/>
        </p:nvSpPr>
        <p:spPr>
          <a:xfrm>
            <a:off x="2467473" y="2650724"/>
            <a:ext cx="1415210" cy="1569660"/>
          </a:xfrm>
          <a:prstGeom prst="rect">
            <a:avLst/>
          </a:prstGeom>
          <a:ln>
            <a:solidFill>
              <a:schemeClr val="bg1">
                <a:lumMod val="50000"/>
              </a:schemeClr>
            </a:solidFill>
          </a:ln>
        </p:spPr>
        <p:txBody>
          <a:bodyPr wrap="square">
            <a:spAutoFit/>
          </a:bodyPr>
          <a:lstStyle/>
          <a:p>
            <a:pPr fontAlgn="base"/>
            <a:r>
              <a:rPr lang="pt-BR" sz="1200" dirty="0">
                <a:solidFill>
                  <a:srgbClr val="FF0000"/>
                </a:solidFill>
              </a:rPr>
              <a:t>Mudança na Pasta </a:t>
            </a:r>
            <a:r>
              <a:rPr lang="pt-BR" sz="1200" dirty="0"/>
              <a:t>Ministerial</a:t>
            </a:r>
          </a:p>
          <a:p>
            <a:pPr fontAlgn="base"/>
            <a:r>
              <a:rPr lang="pt-BR" sz="1200" b="1" dirty="0"/>
              <a:t>De 1990 a 1992, a </a:t>
            </a:r>
            <a:r>
              <a:rPr lang="pt-BR" sz="1200" b="1" dirty="0" smtClean="0"/>
              <a:t>pasta ministerial </a:t>
            </a:r>
            <a:r>
              <a:rPr lang="pt-BR" sz="1200" b="1" dirty="0"/>
              <a:t>dos transportes foi designada de Ministério da </a:t>
            </a:r>
            <a:r>
              <a:rPr lang="pt-BR" sz="1200" b="1" dirty="0" err="1"/>
              <a:t>Infra-Estrutura</a:t>
            </a:r>
            <a:r>
              <a:rPr lang="pt-BR" sz="1200" b="1" dirty="0"/>
              <a:t>.</a:t>
            </a:r>
          </a:p>
        </p:txBody>
      </p:sp>
      <p:sp>
        <p:nvSpPr>
          <p:cNvPr id="57" name="Retângulo 56"/>
          <p:cNvSpPr/>
          <p:nvPr/>
        </p:nvSpPr>
        <p:spPr>
          <a:xfrm>
            <a:off x="4035083" y="2660723"/>
            <a:ext cx="1415210" cy="1569660"/>
          </a:xfrm>
          <a:prstGeom prst="rect">
            <a:avLst/>
          </a:prstGeom>
          <a:ln>
            <a:solidFill>
              <a:schemeClr val="bg1">
                <a:lumMod val="50000"/>
              </a:schemeClr>
            </a:solidFill>
          </a:ln>
        </p:spPr>
        <p:txBody>
          <a:bodyPr wrap="square">
            <a:spAutoFit/>
          </a:bodyPr>
          <a:lstStyle/>
          <a:p>
            <a:pPr fontAlgn="base"/>
            <a:r>
              <a:rPr lang="pt-BR" sz="1200" dirty="0">
                <a:solidFill>
                  <a:srgbClr val="FF0000"/>
                </a:solidFill>
              </a:rPr>
              <a:t>Mudança na Pasta </a:t>
            </a:r>
            <a:r>
              <a:rPr lang="pt-BR" sz="1200" dirty="0"/>
              <a:t>Ministerial</a:t>
            </a:r>
          </a:p>
          <a:p>
            <a:pPr fontAlgn="base"/>
            <a:r>
              <a:rPr lang="pt-BR" sz="1200" b="1" dirty="0"/>
              <a:t>De 1992 a 2016, a pasta ministerial dos transportes foi designada de Ministério dos Transportes.</a:t>
            </a:r>
          </a:p>
        </p:txBody>
      </p:sp>
      <p:sp>
        <p:nvSpPr>
          <p:cNvPr id="58" name="Retângulo 57"/>
          <p:cNvSpPr/>
          <p:nvPr/>
        </p:nvSpPr>
        <p:spPr>
          <a:xfrm>
            <a:off x="5602693" y="2673443"/>
            <a:ext cx="1415210" cy="830997"/>
          </a:xfrm>
          <a:prstGeom prst="rect">
            <a:avLst/>
          </a:prstGeom>
          <a:ln>
            <a:solidFill>
              <a:schemeClr val="bg1">
                <a:lumMod val="50000"/>
              </a:schemeClr>
            </a:solidFill>
          </a:ln>
        </p:spPr>
        <p:txBody>
          <a:bodyPr wrap="square">
            <a:spAutoFit/>
          </a:bodyPr>
          <a:lstStyle/>
          <a:p>
            <a:pPr fontAlgn="base"/>
            <a:r>
              <a:rPr lang="pt-BR" sz="1200" b="1" dirty="0">
                <a:solidFill>
                  <a:srgbClr val="0070C0"/>
                </a:solidFill>
              </a:rPr>
              <a:t>1a Etapa do Programa de Concessão de Rodovias </a:t>
            </a:r>
            <a:r>
              <a:rPr lang="pt-BR" sz="1200" b="1" dirty="0" smtClean="0">
                <a:solidFill>
                  <a:srgbClr val="0070C0"/>
                </a:solidFill>
              </a:rPr>
              <a:t>Federais</a:t>
            </a:r>
            <a:endParaRPr lang="pt-BR" sz="1200" b="1" dirty="0">
              <a:solidFill>
                <a:srgbClr val="0070C0"/>
              </a:solidFill>
            </a:endParaRPr>
          </a:p>
        </p:txBody>
      </p:sp>
      <p:sp>
        <p:nvSpPr>
          <p:cNvPr id="60" name="Fluxograma: Conector 59">
            <a:extLst>
              <a:ext uri="{FF2B5EF4-FFF2-40B4-BE49-F238E27FC236}">
                <a16:creationId xmlns="" xmlns:a16="http://schemas.microsoft.com/office/drawing/2014/main" id="{5519AB72-ED81-4357-8758-F5697A222B97}"/>
              </a:ext>
            </a:extLst>
          </p:cNvPr>
          <p:cNvSpPr/>
          <p:nvPr/>
        </p:nvSpPr>
        <p:spPr>
          <a:xfrm flipV="1">
            <a:off x="7625049" y="1908445"/>
            <a:ext cx="254280" cy="345186"/>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61" name="CaixaDeTexto 60">
            <a:extLst>
              <a:ext uri="{FF2B5EF4-FFF2-40B4-BE49-F238E27FC236}">
                <a16:creationId xmlns="" xmlns:a16="http://schemas.microsoft.com/office/drawing/2014/main" id="{B4982EAC-F182-4D36-9DD9-639BDC0CF3E1}"/>
              </a:ext>
            </a:extLst>
          </p:cNvPr>
          <p:cNvSpPr txBox="1"/>
          <p:nvPr/>
        </p:nvSpPr>
        <p:spPr>
          <a:xfrm>
            <a:off x="7296072" y="2343902"/>
            <a:ext cx="958110" cy="338548"/>
          </a:xfrm>
          <a:prstGeom prst="rect">
            <a:avLst/>
          </a:prstGeom>
          <a:noFill/>
        </p:spPr>
        <p:txBody>
          <a:bodyPr wrap="square" lIns="91434" tIns="45717" rIns="91434" bIns="45717" rtlCol="0">
            <a:spAutoFit/>
          </a:bodyPr>
          <a:lstStyle/>
          <a:p>
            <a:pPr algn="ctr"/>
            <a:r>
              <a:rPr lang="pt-BR" sz="1600" b="1" dirty="0" smtClean="0"/>
              <a:t>2001</a:t>
            </a:r>
            <a:endParaRPr lang="pt-BR" sz="1600" b="1" dirty="0"/>
          </a:p>
        </p:txBody>
      </p:sp>
      <p:sp>
        <p:nvSpPr>
          <p:cNvPr id="62" name="Retângulo 61"/>
          <p:cNvSpPr/>
          <p:nvPr/>
        </p:nvSpPr>
        <p:spPr>
          <a:xfrm>
            <a:off x="7105621" y="2671095"/>
            <a:ext cx="1415210" cy="1569660"/>
          </a:xfrm>
          <a:prstGeom prst="rect">
            <a:avLst/>
          </a:prstGeom>
          <a:ln>
            <a:solidFill>
              <a:schemeClr val="bg1">
                <a:lumMod val="50000"/>
              </a:schemeClr>
            </a:solidFill>
          </a:ln>
        </p:spPr>
        <p:txBody>
          <a:bodyPr wrap="square">
            <a:spAutoFit/>
          </a:bodyPr>
          <a:lstStyle/>
          <a:p>
            <a:pPr fontAlgn="base"/>
            <a:r>
              <a:rPr lang="pt-BR" sz="1200" dirty="0"/>
              <a:t>Reestruturação do Setor Transportes</a:t>
            </a:r>
          </a:p>
          <a:p>
            <a:pPr fontAlgn="base"/>
            <a:r>
              <a:rPr lang="pt-BR" sz="1200" b="1" dirty="0"/>
              <a:t>Lei nº 10.233, de 5 de junho de 2001</a:t>
            </a:r>
            <a:r>
              <a:rPr lang="pt-BR" sz="1200" b="1" dirty="0" smtClean="0"/>
              <a:t>.</a:t>
            </a:r>
          </a:p>
          <a:p>
            <a:pPr fontAlgn="base"/>
            <a:r>
              <a:rPr lang="pt-BR" sz="1200" dirty="0"/>
              <a:t>Extinção DNER, Criação CONIT, DNIT, ANTT e </a:t>
            </a:r>
            <a:r>
              <a:rPr lang="pt-BR" sz="1200" dirty="0" smtClean="0"/>
              <a:t>ANTAQ</a:t>
            </a:r>
            <a:r>
              <a:rPr lang="pt-BR" sz="1200" dirty="0"/>
              <a:t>.</a:t>
            </a:r>
            <a:endParaRPr lang="pt-BR" sz="1200" b="1" dirty="0"/>
          </a:p>
        </p:txBody>
      </p:sp>
      <p:sp>
        <p:nvSpPr>
          <p:cNvPr id="63" name="Retângulo 62"/>
          <p:cNvSpPr/>
          <p:nvPr/>
        </p:nvSpPr>
        <p:spPr>
          <a:xfrm>
            <a:off x="8667082" y="2697467"/>
            <a:ext cx="1415210" cy="1200329"/>
          </a:xfrm>
          <a:prstGeom prst="rect">
            <a:avLst/>
          </a:prstGeom>
          <a:ln>
            <a:solidFill>
              <a:schemeClr val="bg1">
                <a:lumMod val="50000"/>
              </a:schemeClr>
            </a:solidFill>
          </a:ln>
        </p:spPr>
        <p:txBody>
          <a:bodyPr wrap="square">
            <a:spAutoFit/>
          </a:bodyPr>
          <a:lstStyle/>
          <a:p>
            <a:pPr fontAlgn="base"/>
            <a:r>
              <a:rPr lang="pt-BR" sz="1200" dirty="0" smtClean="0"/>
              <a:t>Lançado </a:t>
            </a:r>
            <a:r>
              <a:rPr lang="pt-BR" sz="1200" dirty="0"/>
              <a:t>o </a:t>
            </a:r>
            <a:r>
              <a:rPr lang="pt-BR" sz="1200" b="1" dirty="0"/>
              <a:t>Plano Nacional de Logística e Transportes (PNLT) </a:t>
            </a:r>
            <a:r>
              <a:rPr lang="pt-BR" sz="1200" dirty="0"/>
              <a:t>do Ministério dos Transportes.</a:t>
            </a:r>
          </a:p>
        </p:txBody>
      </p:sp>
      <p:sp>
        <p:nvSpPr>
          <p:cNvPr id="64" name="Fluxograma: Conector 63">
            <a:extLst>
              <a:ext uri="{FF2B5EF4-FFF2-40B4-BE49-F238E27FC236}">
                <a16:creationId xmlns="" xmlns:a16="http://schemas.microsoft.com/office/drawing/2014/main" id="{C340A808-E99D-4CBD-BC4E-8A8F2609F550}"/>
              </a:ext>
            </a:extLst>
          </p:cNvPr>
          <p:cNvSpPr/>
          <p:nvPr/>
        </p:nvSpPr>
        <p:spPr>
          <a:xfrm flipV="1">
            <a:off x="10888506" y="1912626"/>
            <a:ext cx="254280" cy="345186"/>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65" name="Retângulo 64"/>
          <p:cNvSpPr/>
          <p:nvPr/>
        </p:nvSpPr>
        <p:spPr>
          <a:xfrm>
            <a:off x="10298836" y="2709772"/>
            <a:ext cx="1415210" cy="830997"/>
          </a:xfrm>
          <a:prstGeom prst="rect">
            <a:avLst/>
          </a:prstGeom>
          <a:ln>
            <a:solidFill>
              <a:schemeClr val="bg1">
                <a:lumMod val="50000"/>
              </a:schemeClr>
            </a:solidFill>
          </a:ln>
        </p:spPr>
        <p:txBody>
          <a:bodyPr wrap="square">
            <a:spAutoFit/>
          </a:bodyPr>
          <a:lstStyle/>
          <a:p>
            <a:pPr fontAlgn="base"/>
            <a:r>
              <a:rPr lang="pt-BR" sz="1200" b="1" dirty="0">
                <a:solidFill>
                  <a:srgbClr val="0070C0"/>
                </a:solidFill>
              </a:rPr>
              <a:t>2a Etapa do Programa de Concessão de Rodovias </a:t>
            </a:r>
            <a:r>
              <a:rPr lang="pt-BR" sz="1200" b="1" dirty="0" smtClean="0">
                <a:solidFill>
                  <a:srgbClr val="0070C0"/>
                </a:solidFill>
              </a:rPr>
              <a:t>Federais</a:t>
            </a:r>
            <a:r>
              <a:rPr lang="pt-BR" sz="1200" b="1" dirty="0" smtClean="0"/>
              <a:t>.</a:t>
            </a:r>
            <a:endParaRPr lang="pt-BR" sz="1200" b="1" dirty="0"/>
          </a:p>
        </p:txBody>
      </p:sp>
    </p:spTree>
    <p:extLst>
      <p:ext uri="{BB962C8B-B14F-4D97-AF65-F5344CB8AC3E}">
        <p14:creationId xmlns:p14="http://schemas.microsoft.com/office/powerpoint/2010/main" val="2927768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99" y="119842"/>
            <a:ext cx="11784362" cy="582324"/>
          </a:xfrm>
        </p:spPr>
        <p:txBody>
          <a:bodyPr>
            <a:normAutofit/>
          </a:bodyPr>
          <a:lstStyle/>
          <a:p>
            <a:r>
              <a:rPr lang="pt-BR" sz="2700"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HISTÓRICO DO SETOR DE TRANSPORTES</a:t>
            </a:r>
            <a:endParaRPr lang="pt-BR" sz="2700"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Espaço Reservado para Número de Slide 3"/>
          <p:cNvSpPr>
            <a:spLocks noGrp="1"/>
          </p:cNvSpPr>
          <p:nvPr>
            <p:ph type="sldNum" sz="quarter" idx="12"/>
          </p:nvPr>
        </p:nvSpPr>
        <p:spPr>
          <a:xfrm>
            <a:off x="9349740" y="6644639"/>
            <a:ext cx="2743200" cy="213361"/>
          </a:xfrm>
        </p:spPr>
        <p:txBody>
          <a:bodyPr/>
          <a:lstStyle/>
          <a:p>
            <a:fld id="{C427FD58-F783-49AA-BB57-B4783F5A2958}" type="slidenum">
              <a:rPr lang="pt-BR" b="1" smtClean="0">
                <a:solidFill>
                  <a:schemeClr val="bg1"/>
                </a:solidFill>
                <a:effectLst>
                  <a:outerShdw blurRad="38100" dist="38100" dir="2700000" algn="tl">
                    <a:srgbClr val="000000">
                      <a:alpha val="43137"/>
                    </a:srgbClr>
                  </a:outerShdw>
                </a:effectLst>
              </a:rPr>
              <a:t>3</a:t>
            </a:fld>
            <a:endParaRPr lang="pt-BR" b="1" dirty="0">
              <a:solidFill>
                <a:schemeClr val="bg1"/>
              </a:solidFill>
              <a:effectLst>
                <a:outerShdw blurRad="38100" dist="38100" dir="2700000" algn="tl">
                  <a:srgbClr val="000000">
                    <a:alpha val="43137"/>
                  </a:srgbClr>
                </a:outerShdw>
              </a:effectLst>
            </a:endParaRPr>
          </a:p>
        </p:txBody>
      </p:sp>
      <p:sp>
        <p:nvSpPr>
          <p:cNvPr id="6" name="Espaço Reservado para Número de Slide 2"/>
          <p:cNvSpPr txBox="1">
            <a:spLocks/>
          </p:cNvSpPr>
          <p:nvPr/>
        </p:nvSpPr>
        <p:spPr>
          <a:xfrm>
            <a:off x="838200" y="6356350"/>
            <a:ext cx="2743200" cy="365125"/>
          </a:xfrm>
          <a:prstGeom prst="rect">
            <a:avLst/>
          </a:prstGeom>
        </p:spPr>
        <p:txBody>
          <a:bodyPr vert="horz" lIns="91440" tIns="45720" rIns="91440" bIns="45720" rtlCol="0" anchor="ctr"/>
          <a:lstStyle>
            <a:defPPr>
              <a:defRPr lang="pt-B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DC2761-9813-4629-9DD4-40CDC26AC3D6}" type="slidenum">
              <a:rPr lang="pt-BR" smtClean="0"/>
              <a:pPr/>
              <a:t>3</a:t>
            </a:fld>
            <a:endParaRPr lang="pt-BR" dirty="0"/>
          </a:p>
        </p:txBody>
      </p:sp>
      <p:grpSp>
        <p:nvGrpSpPr>
          <p:cNvPr id="9" name="Grupo 8"/>
          <p:cNvGrpSpPr/>
          <p:nvPr/>
        </p:nvGrpSpPr>
        <p:grpSpPr>
          <a:xfrm>
            <a:off x="345755" y="1914566"/>
            <a:ext cx="11428807" cy="770228"/>
            <a:chOff x="1603751" y="4213130"/>
            <a:chExt cx="10314980" cy="622183"/>
          </a:xfrm>
        </p:grpSpPr>
        <p:cxnSp>
          <p:nvCxnSpPr>
            <p:cNvPr id="10" name="Conector de seta reta 9">
              <a:extLst>
                <a:ext uri="{FF2B5EF4-FFF2-40B4-BE49-F238E27FC236}">
                  <a16:creationId xmlns="" xmlns:a16="http://schemas.microsoft.com/office/drawing/2014/main" id="{519DA7BD-37DE-493F-AB99-E4AEEDB2D5C2}"/>
                </a:ext>
              </a:extLst>
            </p:cNvPr>
            <p:cNvCxnSpPr>
              <a:cxnSpLocks/>
              <a:stCxn id="18" idx="6"/>
            </p:cNvCxnSpPr>
            <p:nvPr/>
          </p:nvCxnSpPr>
          <p:spPr>
            <a:xfrm flipV="1">
              <a:off x="2115329" y="4360787"/>
              <a:ext cx="9803402" cy="8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Fluxograma: Conector 14">
              <a:extLst>
                <a:ext uri="{FF2B5EF4-FFF2-40B4-BE49-F238E27FC236}">
                  <a16:creationId xmlns="" xmlns:a16="http://schemas.microsoft.com/office/drawing/2014/main" id="{D9F9E1A1-7A2A-44A4-9539-FDE63C2D7756}"/>
                </a:ext>
              </a:extLst>
            </p:cNvPr>
            <p:cNvSpPr/>
            <p:nvPr/>
          </p:nvSpPr>
          <p:spPr>
            <a:xfrm flipV="1">
              <a:off x="5526834" y="4229606"/>
              <a:ext cx="229498" cy="278838"/>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16" name="CaixaDeTexto 15">
              <a:extLst>
                <a:ext uri="{FF2B5EF4-FFF2-40B4-BE49-F238E27FC236}">
                  <a16:creationId xmlns="" xmlns:a16="http://schemas.microsoft.com/office/drawing/2014/main" id="{CEBCAFFD-FF8C-4535-9074-1886FC224C23}"/>
                </a:ext>
              </a:extLst>
            </p:cNvPr>
            <p:cNvSpPr txBox="1"/>
            <p:nvPr/>
          </p:nvSpPr>
          <p:spPr>
            <a:xfrm>
              <a:off x="5255382" y="4532841"/>
              <a:ext cx="864735" cy="273476"/>
            </a:xfrm>
            <a:prstGeom prst="rect">
              <a:avLst/>
            </a:prstGeom>
            <a:noFill/>
          </p:spPr>
          <p:txBody>
            <a:bodyPr wrap="square" lIns="91434" tIns="45717" rIns="91434" bIns="45717" rtlCol="0">
              <a:spAutoFit/>
            </a:bodyPr>
            <a:lstStyle/>
            <a:p>
              <a:pPr algn="ctr"/>
              <a:r>
                <a:rPr lang="pt-BR" sz="1600" b="1" dirty="0" smtClean="0"/>
                <a:t>2013</a:t>
              </a:r>
              <a:endParaRPr lang="pt-BR" sz="1600" b="1" dirty="0"/>
            </a:p>
          </p:txBody>
        </p:sp>
        <p:sp>
          <p:nvSpPr>
            <p:cNvPr id="18" name="Fluxograma: Conector 17">
              <a:extLst>
                <a:ext uri="{FF2B5EF4-FFF2-40B4-BE49-F238E27FC236}">
                  <a16:creationId xmlns="" xmlns:a16="http://schemas.microsoft.com/office/drawing/2014/main" id="{1483702E-D921-4DA1-B1A9-794ACD7A9297}"/>
                </a:ext>
              </a:extLst>
            </p:cNvPr>
            <p:cNvSpPr/>
            <p:nvPr/>
          </p:nvSpPr>
          <p:spPr>
            <a:xfrm flipV="1">
              <a:off x="1885831" y="4229606"/>
              <a:ext cx="229498" cy="278838"/>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21" name="Fluxograma: Conector 20">
              <a:extLst>
                <a:ext uri="{FF2B5EF4-FFF2-40B4-BE49-F238E27FC236}">
                  <a16:creationId xmlns="" xmlns:a16="http://schemas.microsoft.com/office/drawing/2014/main" id="{5519AB72-ED81-4357-8758-F5697A222B97}"/>
                </a:ext>
              </a:extLst>
            </p:cNvPr>
            <p:cNvSpPr/>
            <p:nvPr/>
          </p:nvSpPr>
          <p:spPr>
            <a:xfrm flipV="1">
              <a:off x="7052514" y="4213130"/>
              <a:ext cx="229498" cy="278838"/>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24" name="CaixaDeTexto 23">
              <a:extLst>
                <a:ext uri="{FF2B5EF4-FFF2-40B4-BE49-F238E27FC236}">
                  <a16:creationId xmlns="" xmlns:a16="http://schemas.microsoft.com/office/drawing/2014/main" id="{B4982EAC-F182-4D36-9DD9-639BDC0CF3E1}"/>
                </a:ext>
              </a:extLst>
            </p:cNvPr>
            <p:cNvSpPr txBox="1"/>
            <p:nvPr/>
          </p:nvSpPr>
          <p:spPr>
            <a:xfrm>
              <a:off x="6736644" y="4561837"/>
              <a:ext cx="864735" cy="273476"/>
            </a:xfrm>
            <a:prstGeom prst="rect">
              <a:avLst/>
            </a:prstGeom>
            <a:noFill/>
          </p:spPr>
          <p:txBody>
            <a:bodyPr wrap="square" lIns="91434" tIns="45717" rIns="91434" bIns="45717" rtlCol="0">
              <a:spAutoFit/>
            </a:bodyPr>
            <a:lstStyle/>
            <a:p>
              <a:pPr algn="ctr"/>
              <a:r>
                <a:rPr lang="pt-BR" sz="1600" b="1" dirty="0" smtClean="0"/>
                <a:t>2016</a:t>
              </a:r>
              <a:endParaRPr lang="pt-BR" sz="1600" b="1" dirty="0"/>
            </a:p>
          </p:txBody>
        </p:sp>
        <p:sp>
          <p:nvSpPr>
            <p:cNvPr id="32" name="Fluxograma: Conector 31">
              <a:extLst>
                <a:ext uri="{FF2B5EF4-FFF2-40B4-BE49-F238E27FC236}">
                  <a16:creationId xmlns="" xmlns:a16="http://schemas.microsoft.com/office/drawing/2014/main" id="{DB1CB023-B9DE-4363-9FE2-D4E6BBFA88C4}"/>
                </a:ext>
              </a:extLst>
            </p:cNvPr>
            <p:cNvSpPr/>
            <p:nvPr/>
          </p:nvSpPr>
          <p:spPr>
            <a:xfrm flipV="1">
              <a:off x="3654417" y="4229606"/>
              <a:ext cx="229498" cy="278838"/>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36" name="CaixaDeTexto 35">
              <a:extLst>
                <a:ext uri="{FF2B5EF4-FFF2-40B4-BE49-F238E27FC236}">
                  <a16:creationId xmlns="" xmlns:a16="http://schemas.microsoft.com/office/drawing/2014/main" id="{F5346200-E8C8-43DB-9ED2-1545AB8239BD}"/>
                </a:ext>
              </a:extLst>
            </p:cNvPr>
            <p:cNvSpPr txBox="1"/>
            <p:nvPr/>
          </p:nvSpPr>
          <p:spPr>
            <a:xfrm>
              <a:off x="3336798" y="4520769"/>
              <a:ext cx="864735" cy="273476"/>
            </a:xfrm>
            <a:prstGeom prst="rect">
              <a:avLst/>
            </a:prstGeom>
            <a:noFill/>
          </p:spPr>
          <p:txBody>
            <a:bodyPr wrap="square" lIns="91434" tIns="45717" rIns="91434" bIns="45717" rtlCol="0">
              <a:spAutoFit/>
            </a:bodyPr>
            <a:lstStyle/>
            <a:p>
              <a:pPr algn="ctr"/>
              <a:r>
                <a:rPr lang="pt-BR" sz="1600" b="1" dirty="0" smtClean="0"/>
                <a:t>2012</a:t>
              </a:r>
              <a:endParaRPr lang="pt-BR" sz="1600" b="1" dirty="0"/>
            </a:p>
          </p:txBody>
        </p:sp>
        <p:sp>
          <p:nvSpPr>
            <p:cNvPr id="43" name="CaixaDeTexto 42">
              <a:extLst>
                <a:ext uri="{FF2B5EF4-FFF2-40B4-BE49-F238E27FC236}">
                  <a16:creationId xmlns="" xmlns:a16="http://schemas.microsoft.com/office/drawing/2014/main" id="{5E0F625B-196B-4D4B-BAFC-C95BC3C15BA9}"/>
                </a:ext>
              </a:extLst>
            </p:cNvPr>
            <p:cNvSpPr txBox="1"/>
            <p:nvPr/>
          </p:nvSpPr>
          <p:spPr>
            <a:xfrm>
              <a:off x="1603751" y="4541300"/>
              <a:ext cx="864735" cy="273476"/>
            </a:xfrm>
            <a:prstGeom prst="rect">
              <a:avLst/>
            </a:prstGeom>
            <a:noFill/>
          </p:spPr>
          <p:txBody>
            <a:bodyPr wrap="square" lIns="91434" tIns="45717" rIns="91434" bIns="45717" rtlCol="0">
              <a:spAutoFit/>
            </a:bodyPr>
            <a:lstStyle/>
            <a:p>
              <a:pPr algn="ctr"/>
              <a:r>
                <a:rPr lang="pt-BR" sz="1600" b="1" dirty="0" smtClean="0"/>
                <a:t>2008</a:t>
              </a:r>
              <a:endParaRPr lang="pt-BR" sz="1600" b="1" dirty="0"/>
            </a:p>
          </p:txBody>
        </p:sp>
      </p:grpSp>
      <p:sp>
        <p:nvSpPr>
          <p:cNvPr id="51" name="Fluxograma: Conector 50">
            <a:extLst>
              <a:ext uri="{FF2B5EF4-FFF2-40B4-BE49-F238E27FC236}">
                <a16:creationId xmlns="" xmlns:a16="http://schemas.microsoft.com/office/drawing/2014/main" id="{C340A808-E99D-4CBD-BC4E-8A8F2609F550}"/>
              </a:ext>
            </a:extLst>
          </p:cNvPr>
          <p:cNvSpPr/>
          <p:nvPr/>
        </p:nvSpPr>
        <p:spPr>
          <a:xfrm flipV="1">
            <a:off x="10987741" y="1900906"/>
            <a:ext cx="254280" cy="345186"/>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52" name="CaixaDeTexto 51">
            <a:extLst>
              <a:ext uri="{FF2B5EF4-FFF2-40B4-BE49-F238E27FC236}">
                <a16:creationId xmlns="" xmlns:a16="http://schemas.microsoft.com/office/drawing/2014/main" id="{FD6091D4-6E70-4E19-9E6B-F7A0994E3004}"/>
              </a:ext>
            </a:extLst>
          </p:cNvPr>
          <p:cNvSpPr txBox="1"/>
          <p:nvPr/>
        </p:nvSpPr>
        <p:spPr>
          <a:xfrm>
            <a:off x="10620945" y="2258046"/>
            <a:ext cx="958111" cy="338548"/>
          </a:xfrm>
          <a:prstGeom prst="rect">
            <a:avLst/>
          </a:prstGeom>
          <a:noFill/>
        </p:spPr>
        <p:txBody>
          <a:bodyPr wrap="square" lIns="91434" tIns="45717" rIns="91434" bIns="45717" rtlCol="0">
            <a:spAutoFit/>
          </a:bodyPr>
          <a:lstStyle/>
          <a:p>
            <a:pPr algn="ctr"/>
            <a:r>
              <a:rPr lang="pt-BR" sz="1600" b="1" dirty="0" smtClean="0"/>
              <a:t>2019</a:t>
            </a:r>
            <a:endParaRPr lang="pt-BR" sz="1600" b="1" dirty="0"/>
          </a:p>
        </p:txBody>
      </p:sp>
      <p:sp>
        <p:nvSpPr>
          <p:cNvPr id="3" name="Retângulo 2"/>
          <p:cNvSpPr/>
          <p:nvPr/>
        </p:nvSpPr>
        <p:spPr>
          <a:xfrm>
            <a:off x="147322" y="2624933"/>
            <a:ext cx="1723681" cy="830997"/>
          </a:xfrm>
          <a:prstGeom prst="rect">
            <a:avLst/>
          </a:prstGeom>
          <a:ln>
            <a:solidFill>
              <a:schemeClr val="bg1">
                <a:lumMod val="50000"/>
              </a:schemeClr>
            </a:solidFill>
          </a:ln>
        </p:spPr>
        <p:txBody>
          <a:bodyPr wrap="square">
            <a:spAutoFit/>
          </a:bodyPr>
          <a:lstStyle/>
          <a:p>
            <a:pPr fontAlgn="base"/>
            <a:r>
              <a:rPr lang="pt-BR" sz="1200" b="1" dirty="0"/>
              <a:t>Extinção do GEIPOT</a:t>
            </a:r>
          </a:p>
          <a:p>
            <a:pPr fontAlgn="base"/>
            <a:r>
              <a:rPr lang="pt-BR" sz="1200" dirty="0"/>
              <a:t>Lei nº 11.772, de 17 de setembro de 2008.</a:t>
            </a:r>
          </a:p>
          <a:p>
            <a:pPr algn="just" fontAlgn="base"/>
            <a:r>
              <a:rPr lang="pt-BR" sz="1200" dirty="0" smtClean="0"/>
              <a:t>(Início do GEIPOT: 1965)</a:t>
            </a:r>
            <a:endParaRPr lang="pt-BR" sz="1200" dirty="0"/>
          </a:p>
        </p:txBody>
      </p:sp>
      <p:sp>
        <p:nvSpPr>
          <p:cNvPr id="56" name="Retângulo 55"/>
          <p:cNvSpPr/>
          <p:nvPr/>
        </p:nvSpPr>
        <p:spPr>
          <a:xfrm>
            <a:off x="2087637" y="2650724"/>
            <a:ext cx="1823181" cy="2492990"/>
          </a:xfrm>
          <a:prstGeom prst="rect">
            <a:avLst/>
          </a:prstGeom>
          <a:ln>
            <a:solidFill>
              <a:schemeClr val="bg1">
                <a:lumMod val="50000"/>
              </a:schemeClr>
            </a:solidFill>
          </a:ln>
        </p:spPr>
        <p:txBody>
          <a:bodyPr wrap="square">
            <a:spAutoFit/>
          </a:bodyPr>
          <a:lstStyle/>
          <a:p>
            <a:pPr fontAlgn="base"/>
            <a:r>
              <a:rPr lang="pt-BR" sz="1200" b="1" dirty="0"/>
              <a:t>Criação da Empresa de Planejamento e Logística (EPL)</a:t>
            </a:r>
          </a:p>
          <a:p>
            <a:pPr fontAlgn="base"/>
            <a:r>
              <a:rPr lang="pt-BR" sz="1200" dirty="0"/>
              <a:t>Lei nº 12.743, de 19 de dezembro de 2012</a:t>
            </a:r>
            <a:r>
              <a:rPr lang="pt-BR" sz="1200" dirty="0" smtClean="0"/>
              <a:t>.</a:t>
            </a:r>
          </a:p>
          <a:p>
            <a:pPr fontAlgn="base"/>
            <a:endParaRPr lang="pt-BR" sz="1200" dirty="0"/>
          </a:p>
          <a:p>
            <a:r>
              <a:rPr lang="pt-BR" sz="1200" b="1" dirty="0" smtClean="0">
                <a:solidFill>
                  <a:srgbClr val="006600"/>
                </a:solidFill>
              </a:rPr>
              <a:t>EPL - </a:t>
            </a:r>
            <a:r>
              <a:rPr lang="pt-BR" sz="1200" b="1" dirty="0">
                <a:solidFill>
                  <a:srgbClr val="006600"/>
                </a:solidFill>
              </a:rPr>
              <a:t>Internalização do conhecimento sobre planejamento de transportes dentro do Governo</a:t>
            </a:r>
          </a:p>
          <a:p>
            <a:r>
              <a:rPr lang="pt-BR" sz="1200" b="1" dirty="0">
                <a:solidFill>
                  <a:srgbClr val="006600"/>
                </a:solidFill>
              </a:rPr>
              <a:t>Últimos 6 anos</a:t>
            </a:r>
          </a:p>
          <a:p>
            <a:pPr fontAlgn="base"/>
            <a:endParaRPr lang="pt-BR" sz="1200" dirty="0"/>
          </a:p>
        </p:txBody>
      </p:sp>
      <p:sp>
        <p:nvSpPr>
          <p:cNvPr id="57" name="Retângulo 56"/>
          <p:cNvSpPr/>
          <p:nvPr/>
        </p:nvSpPr>
        <p:spPr>
          <a:xfrm>
            <a:off x="4105423" y="2660723"/>
            <a:ext cx="1415210" cy="830997"/>
          </a:xfrm>
          <a:prstGeom prst="rect">
            <a:avLst/>
          </a:prstGeom>
          <a:ln>
            <a:solidFill>
              <a:schemeClr val="bg1">
                <a:lumMod val="50000"/>
              </a:schemeClr>
            </a:solidFill>
          </a:ln>
        </p:spPr>
        <p:txBody>
          <a:bodyPr wrap="square">
            <a:spAutoFit/>
          </a:bodyPr>
          <a:lstStyle/>
          <a:p>
            <a:pPr fontAlgn="base"/>
            <a:r>
              <a:rPr lang="pt-BR" sz="1200" b="1" dirty="0">
                <a:solidFill>
                  <a:srgbClr val="0070C0"/>
                </a:solidFill>
              </a:rPr>
              <a:t>3a Etapa do Programa de Concessão de Rodovias Federais</a:t>
            </a:r>
          </a:p>
        </p:txBody>
      </p:sp>
      <p:sp>
        <p:nvSpPr>
          <p:cNvPr id="58" name="Retângulo 57"/>
          <p:cNvSpPr/>
          <p:nvPr/>
        </p:nvSpPr>
        <p:spPr>
          <a:xfrm>
            <a:off x="5771509" y="2673443"/>
            <a:ext cx="1492176" cy="3046988"/>
          </a:xfrm>
          <a:prstGeom prst="rect">
            <a:avLst/>
          </a:prstGeom>
          <a:ln>
            <a:solidFill>
              <a:schemeClr val="bg1">
                <a:lumMod val="50000"/>
              </a:schemeClr>
            </a:solidFill>
          </a:ln>
        </p:spPr>
        <p:txBody>
          <a:bodyPr wrap="square">
            <a:spAutoFit/>
          </a:bodyPr>
          <a:lstStyle/>
          <a:p>
            <a:pPr fontAlgn="base"/>
            <a:r>
              <a:rPr lang="pt-BR" sz="1200" dirty="0">
                <a:solidFill>
                  <a:srgbClr val="FF0000"/>
                </a:solidFill>
              </a:rPr>
              <a:t>Mudança na Pasta Ministerial</a:t>
            </a:r>
          </a:p>
          <a:p>
            <a:pPr fontAlgn="base"/>
            <a:r>
              <a:rPr lang="pt-BR" sz="1200" dirty="0"/>
              <a:t>Lei nº 13.341, de 29 de setembro de 2016.</a:t>
            </a:r>
          </a:p>
          <a:p>
            <a:pPr fontAlgn="base"/>
            <a:r>
              <a:rPr lang="pt-BR" sz="1200" dirty="0" smtClean="0"/>
              <a:t>Em </a:t>
            </a:r>
            <a:r>
              <a:rPr lang="pt-BR" sz="1200" dirty="0"/>
              <a:t>2016, a pasta </a:t>
            </a:r>
            <a:r>
              <a:rPr lang="pt-BR" sz="1200" b="1" dirty="0"/>
              <a:t>ministerial dos transportes foi designada de Ministério dos Transportes, Portos e Aviação </a:t>
            </a:r>
            <a:r>
              <a:rPr lang="pt-BR" sz="1200" b="1" dirty="0" smtClean="0"/>
              <a:t>Civil.</a:t>
            </a:r>
          </a:p>
          <a:p>
            <a:pPr fontAlgn="base"/>
            <a:endParaRPr lang="pt-BR" sz="1200" b="1" dirty="0">
              <a:solidFill>
                <a:srgbClr val="006600"/>
              </a:solidFill>
            </a:endParaRPr>
          </a:p>
          <a:p>
            <a:pPr fontAlgn="base"/>
            <a:r>
              <a:rPr lang="pt-BR" sz="1200" b="1" dirty="0" smtClean="0">
                <a:solidFill>
                  <a:srgbClr val="006600"/>
                </a:solidFill>
              </a:rPr>
              <a:t>EPL - </a:t>
            </a:r>
            <a:r>
              <a:rPr lang="pt-BR" sz="1200" b="1" dirty="0">
                <a:solidFill>
                  <a:srgbClr val="006600"/>
                </a:solidFill>
              </a:rPr>
              <a:t>Panorama 2015</a:t>
            </a:r>
          </a:p>
          <a:p>
            <a:pPr fontAlgn="base"/>
            <a:r>
              <a:rPr lang="pt-BR" sz="1200" b="1" dirty="0" smtClean="0"/>
              <a:t> </a:t>
            </a:r>
            <a:endParaRPr lang="pt-BR" sz="1200" b="1" dirty="0"/>
          </a:p>
        </p:txBody>
      </p:sp>
      <p:sp>
        <p:nvSpPr>
          <p:cNvPr id="60" name="Fluxograma: Conector 59">
            <a:extLst>
              <a:ext uri="{FF2B5EF4-FFF2-40B4-BE49-F238E27FC236}">
                <a16:creationId xmlns="" xmlns:a16="http://schemas.microsoft.com/office/drawing/2014/main" id="{5519AB72-ED81-4357-8758-F5697A222B97}"/>
              </a:ext>
            </a:extLst>
          </p:cNvPr>
          <p:cNvSpPr/>
          <p:nvPr/>
        </p:nvSpPr>
        <p:spPr>
          <a:xfrm flipV="1">
            <a:off x="9440210" y="1908445"/>
            <a:ext cx="254280" cy="345186"/>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61" name="CaixaDeTexto 60">
            <a:extLst>
              <a:ext uri="{FF2B5EF4-FFF2-40B4-BE49-F238E27FC236}">
                <a16:creationId xmlns="" xmlns:a16="http://schemas.microsoft.com/office/drawing/2014/main" id="{B4982EAC-F182-4D36-9DD9-639BDC0CF3E1}"/>
              </a:ext>
            </a:extLst>
          </p:cNvPr>
          <p:cNvSpPr txBox="1"/>
          <p:nvPr/>
        </p:nvSpPr>
        <p:spPr>
          <a:xfrm>
            <a:off x="9111233" y="2343902"/>
            <a:ext cx="958110" cy="338548"/>
          </a:xfrm>
          <a:prstGeom prst="rect">
            <a:avLst/>
          </a:prstGeom>
          <a:noFill/>
        </p:spPr>
        <p:txBody>
          <a:bodyPr wrap="square" lIns="91434" tIns="45717" rIns="91434" bIns="45717" rtlCol="0">
            <a:spAutoFit/>
          </a:bodyPr>
          <a:lstStyle/>
          <a:p>
            <a:pPr algn="ctr"/>
            <a:r>
              <a:rPr lang="pt-BR" sz="1600" b="1" dirty="0" smtClean="0"/>
              <a:t>2018</a:t>
            </a:r>
            <a:endParaRPr lang="pt-BR" sz="1600" b="1" dirty="0"/>
          </a:p>
        </p:txBody>
      </p:sp>
      <p:sp>
        <p:nvSpPr>
          <p:cNvPr id="62" name="Retângulo 61"/>
          <p:cNvSpPr/>
          <p:nvPr/>
        </p:nvSpPr>
        <p:spPr>
          <a:xfrm>
            <a:off x="8895024" y="2671095"/>
            <a:ext cx="1415210" cy="2308324"/>
          </a:xfrm>
          <a:prstGeom prst="rect">
            <a:avLst/>
          </a:prstGeom>
          <a:ln>
            <a:solidFill>
              <a:schemeClr val="bg1">
                <a:lumMod val="50000"/>
              </a:schemeClr>
            </a:solidFill>
          </a:ln>
        </p:spPr>
        <p:txBody>
          <a:bodyPr wrap="square">
            <a:spAutoFit/>
          </a:bodyPr>
          <a:lstStyle/>
          <a:p>
            <a:pPr fontAlgn="base"/>
            <a:r>
              <a:rPr lang="pt-BR" sz="1200" dirty="0"/>
              <a:t>Plano Nacional de Logística</a:t>
            </a:r>
          </a:p>
          <a:p>
            <a:pPr fontAlgn="base"/>
            <a:r>
              <a:rPr lang="pt-BR" sz="1200" b="1" dirty="0"/>
              <a:t>Lançado o Plano Nacional de Logística </a:t>
            </a:r>
            <a:r>
              <a:rPr lang="pt-BR" sz="1200" b="1" dirty="0">
                <a:solidFill>
                  <a:srgbClr val="006600"/>
                </a:solidFill>
              </a:rPr>
              <a:t>(PNL) 2025 da EPL. </a:t>
            </a:r>
            <a:r>
              <a:rPr lang="pt-BR" sz="1200" dirty="0"/>
              <a:t>Consulta pública em abril/2018. </a:t>
            </a:r>
            <a:r>
              <a:rPr lang="pt-BR" sz="1200" dirty="0" smtClean="0"/>
              <a:t>Aprovado </a:t>
            </a:r>
            <a:r>
              <a:rPr lang="pt-BR" sz="1200" dirty="0"/>
              <a:t>pela Resolução CPPI nº 45, de 2 de julho de 2018. </a:t>
            </a:r>
          </a:p>
        </p:txBody>
      </p:sp>
      <p:sp>
        <p:nvSpPr>
          <p:cNvPr id="63" name="Retângulo 62"/>
          <p:cNvSpPr/>
          <p:nvPr/>
        </p:nvSpPr>
        <p:spPr>
          <a:xfrm>
            <a:off x="10409925" y="2683399"/>
            <a:ext cx="1686612" cy="2862322"/>
          </a:xfrm>
          <a:prstGeom prst="rect">
            <a:avLst/>
          </a:prstGeom>
          <a:ln>
            <a:solidFill>
              <a:schemeClr val="bg1">
                <a:lumMod val="50000"/>
              </a:schemeClr>
            </a:solidFill>
          </a:ln>
        </p:spPr>
        <p:txBody>
          <a:bodyPr wrap="square">
            <a:spAutoFit/>
          </a:bodyPr>
          <a:lstStyle/>
          <a:p>
            <a:pPr fontAlgn="base"/>
            <a:r>
              <a:rPr lang="pt-BR" sz="1200" b="1" dirty="0">
                <a:solidFill>
                  <a:srgbClr val="FF0000"/>
                </a:solidFill>
              </a:rPr>
              <a:t>Mudança na Pasta Ministerial</a:t>
            </a:r>
          </a:p>
          <a:p>
            <a:pPr fontAlgn="base"/>
            <a:r>
              <a:rPr lang="pt-BR" sz="1200" dirty="0"/>
              <a:t>Medida Provisória nº 870, de 1º de janeiro de 2019.</a:t>
            </a:r>
          </a:p>
          <a:p>
            <a:r>
              <a:rPr lang="pt-BR" sz="1200" dirty="0" smtClean="0"/>
              <a:t>Em </a:t>
            </a:r>
            <a:r>
              <a:rPr lang="pt-BR" sz="1200" dirty="0"/>
              <a:t>2019, a pasta </a:t>
            </a:r>
            <a:r>
              <a:rPr lang="pt-BR" sz="1200" b="1" dirty="0"/>
              <a:t>ministerial dos transportes foi designada de Ministério da </a:t>
            </a:r>
            <a:r>
              <a:rPr lang="pt-BR" sz="1200" b="1" dirty="0" smtClean="0"/>
              <a:t>Infraestrutura</a:t>
            </a:r>
          </a:p>
          <a:p>
            <a:endParaRPr lang="pt-BR" sz="1200" b="1" dirty="0"/>
          </a:p>
          <a:p>
            <a:r>
              <a:rPr lang="pt-BR" sz="1200" b="1" dirty="0" smtClean="0">
                <a:solidFill>
                  <a:srgbClr val="006600"/>
                </a:solidFill>
              </a:rPr>
              <a:t>EPL - Aprimoramentos </a:t>
            </a:r>
            <a:r>
              <a:rPr lang="pt-BR" sz="1200" b="1" dirty="0">
                <a:solidFill>
                  <a:srgbClr val="006600"/>
                </a:solidFill>
              </a:rPr>
              <a:t>e inovações no PNL</a:t>
            </a:r>
          </a:p>
          <a:p>
            <a:endParaRPr lang="pt-BR" sz="1200" b="1" dirty="0"/>
          </a:p>
        </p:txBody>
      </p:sp>
      <p:sp>
        <p:nvSpPr>
          <p:cNvPr id="28" name="Fluxograma: Conector 27">
            <a:extLst>
              <a:ext uri="{FF2B5EF4-FFF2-40B4-BE49-F238E27FC236}">
                <a16:creationId xmlns="" xmlns:a16="http://schemas.microsoft.com/office/drawing/2014/main" id="{5519AB72-ED81-4357-8758-F5697A222B97}"/>
              </a:ext>
            </a:extLst>
          </p:cNvPr>
          <p:cNvSpPr/>
          <p:nvPr/>
        </p:nvSpPr>
        <p:spPr>
          <a:xfrm flipV="1">
            <a:off x="8034251" y="1919176"/>
            <a:ext cx="254280" cy="345186"/>
          </a:xfrm>
          <a:prstGeom prst="flowChartConnector">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pt-BR" sz="2400">
              <a:solidFill>
                <a:srgbClr val="FFFFFF"/>
              </a:solidFill>
            </a:endParaRPr>
          </a:p>
        </p:txBody>
      </p:sp>
      <p:sp>
        <p:nvSpPr>
          <p:cNvPr id="29" name="CaixaDeTexto 28">
            <a:extLst>
              <a:ext uri="{FF2B5EF4-FFF2-40B4-BE49-F238E27FC236}">
                <a16:creationId xmlns="" xmlns:a16="http://schemas.microsoft.com/office/drawing/2014/main" id="{B4982EAC-F182-4D36-9DD9-639BDC0CF3E1}"/>
              </a:ext>
            </a:extLst>
          </p:cNvPr>
          <p:cNvSpPr txBox="1"/>
          <p:nvPr/>
        </p:nvSpPr>
        <p:spPr>
          <a:xfrm>
            <a:off x="7692395" y="2354633"/>
            <a:ext cx="958110" cy="338548"/>
          </a:xfrm>
          <a:prstGeom prst="rect">
            <a:avLst/>
          </a:prstGeom>
          <a:noFill/>
        </p:spPr>
        <p:txBody>
          <a:bodyPr wrap="square" lIns="91434" tIns="45717" rIns="91434" bIns="45717" rtlCol="0">
            <a:spAutoFit/>
          </a:bodyPr>
          <a:lstStyle/>
          <a:p>
            <a:pPr algn="ctr"/>
            <a:r>
              <a:rPr lang="pt-BR" sz="1600" b="1" dirty="0" smtClean="0"/>
              <a:t>2017</a:t>
            </a:r>
            <a:endParaRPr lang="pt-BR" sz="1600" b="1" dirty="0"/>
          </a:p>
        </p:txBody>
      </p:sp>
      <p:sp>
        <p:nvSpPr>
          <p:cNvPr id="31" name="Retângulo 30"/>
          <p:cNvSpPr/>
          <p:nvPr/>
        </p:nvSpPr>
        <p:spPr>
          <a:xfrm>
            <a:off x="7360275" y="2681826"/>
            <a:ext cx="1415210" cy="1384995"/>
          </a:xfrm>
          <a:prstGeom prst="rect">
            <a:avLst/>
          </a:prstGeom>
          <a:ln>
            <a:solidFill>
              <a:schemeClr val="bg1">
                <a:lumMod val="50000"/>
              </a:schemeClr>
            </a:solidFill>
          </a:ln>
        </p:spPr>
        <p:txBody>
          <a:bodyPr wrap="square">
            <a:spAutoFit/>
          </a:bodyPr>
          <a:lstStyle/>
          <a:p>
            <a:r>
              <a:rPr lang="pt-BR" sz="1200" b="1" dirty="0"/>
              <a:t>A nova vinculação da EPL à </a:t>
            </a:r>
            <a:r>
              <a:rPr lang="pt-BR" sz="1200" b="1" dirty="0" smtClean="0"/>
              <a:t>Secretária-geral </a:t>
            </a:r>
            <a:r>
              <a:rPr lang="pt-BR" sz="1200" b="1" dirty="0"/>
              <a:t>da Presidência </a:t>
            </a:r>
            <a:r>
              <a:rPr lang="pt-BR" sz="1200" dirty="0"/>
              <a:t>da </a:t>
            </a:r>
            <a:r>
              <a:rPr lang="pt-BR" sz="1200" dirty="0" smtClean="0"/>
              <a:t>República, -Decreto </a:t>
            </a:r>
            <a:r>
              <a:rPr lang="pt-BR" sz="1200" dirty="0"/>
              <a:t>n° 8.981, de 02 de fevereiro de </a:t>
            </a:r>
            <a:r>
              <a:rPr lang="pt-BR" sz="1200" dirty="0" smtClean="0"/>
              <a:t>2017</a:t>
            </a:r>
            <a:r>
              <a:rPr lang="pt-BR" sz="1200" dirty="0"/>
              <a:t>.</a:t>
            </a:r>
          </a:p>
        </p:txBody>
      </p:sp>
    </p:spTree>
    <p:extLst>
      <p:ext uri="{BB962C8B-B14F-4D97-AF65-F5344CB8AC3E}">
        <p14:creationId xmlns:p14="http://schemas.microsoft.com/office/powerpoint/2010/main" val="3634449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78" y="119842"/>
            <a:ext cx="13477605" cy="582324"/>
          </a:xfrm>
        </p:spPr>
        <p:txBody>
          <a:bodyPr>
            <a:noAutofit/>
          </a:bodyPr>
          <a:lstStyle/>
          <a:p>
            <a:r>
              <a:rPr lang="pt-BR" sz="2800"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PLANEJAMENTO BASE PARA ESTRUTURAÇÃO </a:t>
            </a:r>
            <a:r>
              <a:rPr lang="pt-BR" sz="2800"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DE </a:t>
            </a:r>
            <a:r>
              <a:rPr lang="pt-BR" sz="2800"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PROJETOS</a:t>
            </a:r>
            <a:endParaRPr lang="pt-BR" sz="2800"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Espaço Reservado para Número de Slide 3"/>
          <p:cNvSpPr>
            <a:spLocks noGrp="1"/>
          </p:cNvSpPr>
          <p:nvPr>
            <p:ph type="sldNum" sz="quarter" idx="12"/>
          </p:nvPr>
        </p:nvSpPr>
        <p:spPr>
          <a:xfrm>
            <a:off x="9349740" y="6644639"/>
            <a:ext cx="2743200" cy="213361"/>
          </a:xfrm>
        </p:spPr>
        <p:txBody>
          <a:bodyPr/>
          <a:lstStyle/>
          <a:p>
            <a:fld id="{C427FD58-F783-49AA-BB57-B4783F5A2958}" type="slidenum">
              <a:rPr lang="pt-BR" b="1" smtClean="0">
                <a:solidFill>
                  <a:schemeClr val="bg1"/>
                </a:solidFill>
                <a:effectLst>
                  <a:outerShdw blurRad="38100" dist="38100" dir="2700000" algn="tl">
                    <a:srgbClr val="000000">
                      <a:alpha val="43137"/>
                    </a:srgbClr>
                  </a:outerShdw>
                </a:effectLst>
              </a:rPr>
              <a:t>4</a:t>
            </a:fld>
            <a:endParaRPr lang="pt-BR" b="1" dirty="0">
              <a:solidFill>
                <a:schemeClr val="bg1"/>
              </a:solidFill>
              <a:effectLst>
                <a:outerShdw blurRad="38100" dist="38100" dir="2700000" algn="tl">
                  <a:srgbClr val="000000">
                    <a:alpha val="43137"/>
                  </a:srgbClr>
                </a:outerShdw>
              </a:effectLst>
            </a:endParaRPr>
          </a:p>
        </p:txBody>
      </p:sp>
      <p:graphicFrame>
        <p:nvGraphicFramePr>
          <p:cNvPr id="14" name="Diagrama 13"/>
          <p:cNvGraphicFramePr/>
          <p:nvPr>
            <p:extLst>
              <p:ext uri="{D42A27DB-BD31-4B8C-83A1-F6EECF244321}">
                <p14:modId xmlns:p14="http://schemas.microsoft.com/office/powerpoint/2010/main" val="2717056770"/>
              </p:ext>
            </p:extLst>
          </p:nvPr>
        </p:nvGraphicFramePr>
        <p:xfrm>
          <a:off x="1659262" y="1163096"/>
          <a:ext cx="8229600" cy="5156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aixaDeTexto 12"/>
          <p:cNvSpPr txBox="1"/>
          <p:nvPr/>
        </p:nvSpPr>
        <p:spPr>
          <a:xfrm>
            <a:off x="2839505" y="1794388"/>
            <a:ext cx="4529795" cy="246221"/>
          </a:xfrm>
          <a:prstGeom prst="rect">
            <a:avLst/>
          </a:prstGeom>
          <a:noFill/>
        </p:spPr>
        <p:txBody>
          <a:bodyPr wrap="square" lIns="0" tIns="0" rIns="0" bIns="0" rtlCol="0">
            <a:spAutoFit/>
          </a:bodyPr>
          <a:lstStyle/>
          <a:p>
            <a:pPr fontAlgn="base">
              <a:spcBef>
                <a:spcPct val="0"/>
              </a:spcBef>
              <a:spcAft>
                <a:spcPct val="0"/>
              </a:spcAft>
            </a:pPr>
            <a:r>
              <a:rPr lang="pt-BR" sz="1600" b="1" dirty="0" smtClean="0">
                <a:solidFill>
                  <a:prstClr val="black"/>
                </a:solidFill>
                <a:latin typeface="Arial" pitchFamily="34" charset="0"/>
                <a:cs typeface="Arial" pitchFamily="34" charset="0"/>
              </a:rPr>
              <a:t>PLANEJAMENTO ESTRATÉGICO</a:t>
            </a:r>
            <a:endParaRPr lang="pt-BR" sz="1600" b="1" dirty="0">
              <a:solidFill>
                <a:prstClr val="black"/>
              </a:solidFill>
              <a:latin typeface="Arial" pitchFamily="34" charset="0"/>
              <a:cs typeface="Arial" pitchFamily="34" charset="0"/>
            </a:endParaRPr>
          </a:p>
        </p:txBody>
      </p:sp>
      <p:sp>
        <p:nvSpPr>
          <p:cNvPr id="15" name="CaixaDeTexto 14"/>
          <p:cNvSpPr txBox="1"/>
          <p:nvPr/>
        </p:nvSpPr>
        <p:spPr>
          <a:xfrm>
            <a:off x="8635953" y="1799411"/>
            <a:ext cx="3617025" cy="246221"/>
          </a:xfrm>
          <a:prstGeom prst="rect">
            <a:avLst/>
          </a:prstGeom>
          <a:noFill/>
        </p:spPr>
        <p:txBody>
          <a:bodyPr wrap="square" lIns="0" tIns="0" rIns="0" bIns="0" rtlCol="0">
            <a:spAutoFit/>
          </a:bodyPr>
          <a:lstStyle/>
          <a:p>
            <a:pPr fontAlgn="base">
              <a:spcBef>
                <a:spcPct val="0"/>
              </a:spcBef>
              <a:spcAft>
                <a:spcPct val="0"/>
              </a:spcAft>
            </a:pPr>
            <a:r>
              <a:rPr lang="pt-BR" sz="1600" b="1" dirty="0" smtClean="0">
                <a:solidFill>
                  <a:prstClr val="black"/>
                </a:solidFill>
                <a:latin typeface="Arial" pitchFamily="34" charset="0"/>
                <a:cs typeface="Arial" pitchFamily="34" charset="0"/>
              </a:rPr>
              <a:t>ESTRUTURAÇÃO DE PROJETOS  </a:t>
            </a:r>
            <a:endParaRPr lang="pt-BR" sz="1600" b="1" dirty="0">
              <a:solidFill>
                <a:prstClr val="black"/>
              </a:solidFill>
              <a:latin typeface="Arial" pitchFamily="34" charset="0"/>
              <a:cs typeface="Arial" pitchFamily="34" charset="0"/>
            </a:endParaRPr>
          </a:p>
        </p:txBody>
      </p:sp>
      <p:sp>
        <p:nvSpPr>
          <p:cNvPr id="16" name="Seta para baixo 15"/>
          <p:cNvSpPr/>
          <p:nvPr/>
        </p:nvSpPr>
        <p:spPr>
          <a:xfrm>
            <a:off x="8632696" y="2116812"/>
            <a:ext cx="280709" cy="474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844" y="1104411"/>
            <a:ext cx="1800000" cy="941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54267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 y="119842"/>
            <a:ext cx="12334814" cy="582324"/>
          </a:xfrm>
        </p:spPr>
        <p:txBody>
          <a:bodyPr>
            <a:normAutofit/>
          </a:bodyPr>
          <a:lstStyle/>
          <a:p>
            <a:r>
              <a:rPr lang="pt-BR" sz="2800" cap="all"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ESTRUTURAÇÃO DE PROJETOS</a:t>
            </a:r>
            <a:endParaRPr lang="pt-BR" sz="2800" cap="all"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370" y="1320287"/>
            <a:ext cx="8154615" cy="484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744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79" y="119842"/>
            <a:ext cx="12703523" cy="582324"/>
          </a:xfrm>
        </p:spPr>
        <p:txBody>
          <a:bodyPr>
            <a:normAutofit/>
          </a:bodyPr>
          <a:lstStyle/>
          <a:p>
            <a:r>
              <a:rPr lang="pt-BR" sz="2700" cap="all"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PRÓXIMOS PROJETOS A ESTRUTURAR</a:t>
            </a:r>
            <a:endParaRPr lang="pt-BR" sz="2700" cap="all"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5" name="Título 1"/>
          <p:cNvSpPr txBox="1">
            <a:spLocks/>
          </p:cNvSpPr>
          <p:nvPr/>
        </p:nvSpPr>
        <p:spPr>
          <a:xfrm>
            <a:off x="131806" y="1169773"/>
            <a:ext cx="11763632" cy="52639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spcBef>
                <a:spcPts val="0"/>
              </a:spcBef>
            </a:pPr>
            <a:r>
              <a:rPr lang="pt-BR" sz="2400" b="1" dirty="0" smtClean="0">
                <a:solidFill>
                  <a:prstClr val="black"/>
                </a:solidFill>
                <a:latin typeface="Arial" panose="020B0604020202020204" pitchFamily="34" charset="0"/>
                <a:cs typeface="Arial" panose="020B0604020202020204" pitchFamily="34" charset="0"/>
              </a:rPr>
              <a:t>SITUAÇÃO ATUAL</a:t>
            </a:r>
          </a:p>
          <a:p>
            <a:pPr algn="just">
              <a:lnSpc>
                <a:spcPct val="150000"/>
              </a:lnSpc>
              <a:spcBef>
                <a:spcPts val="0"/>
              </a:spcBef>
            </a:pPr>
            <a:r>
              <a:rPr lang="pt-BR" sz="2000" b="1" dirty="0" smtClean="0">
                <a:solidFill>
                  <a:prstClr val="black"/>
                </a:solidFill>
                <a:latin typeface="Arial" panose="020B0604020202020204" pitchFamily="34" charset="0"/>
                <a:cs typeface="Arial" panose="020B0604020202020204" pitchFamily="34" charset="0"/>
              </a:rPr>
              <a:t> </a:t>
            </a:r>
          </a:p>
          <a:p>
            <a:pPr algn="just">
              <a:lnSpc>
                <a:spcPct val="150000"/>
              </a:lnSpc>
              <a:spcBef>
                <a:spcPts val="0"/>
              </a:spcBef>
            </a:pPr>
            <a:r>
              <a:rPr lang="pt-BR" sz="2000" b="1" dirty="0" smtClean="0">
                <a:solidFill>
                  <a:prstClr val="black"/>
                </a:solidFill>
                <a:latin typeface="Arial" panose="020B0604020202020204" pitchFamily="34" charset="0"/>
                <a:cs typeface="Arial" panose="020B0604020202020204" pitchFamily="34" charset="0"/>
              </a:rPr>
              <a:t>Estruturação de projetos: </a:t>
            </a:r>
          </a:p>
          <a:p>
            <a:pPr algn="just">
              <a:lnSpc>
                <a:spcPct val="150000"/>
              </a:lnSpc>
              <a:spcBef>
                <a:spcPts val="0"/>
              </a:spcBef>
            </a:pPr>
            <a:endParaRPr lang="pt-BR" sz="1100" b="1" dirty="0" smtClean="0">
              <a:solidFill>
                <a:prstClr val="black"/>
              </a:solidFill>
              <a:latin typeface="Arial" panose="020B0604020202020204" pitchFamily="34" charset="0"/>
              <a:cs typeface="Arial" panose="020B0604020202020204" pitchFamily="34" charset="0"/>
            </a:endParaRPr>
          </a:p>
          <a:p>
            <a:pPr marL="342900" indent="-342900" algn="just">
              <a:lnSpc>
                <a:spcPct val="150000"/>
              </a:lnSpc>
              <a:spcBef>
                <a:spcPts val="0"/>
              </a:spcBef>
              <a:buFont typeface="Wingdings" panose="05000000000000000000" pitchFamily="2" charset="2"/>
              <a:buChar char="ü"/>
            </a:pPr>
            <a:r>
              <a:rPr lang="pt-BR" sz="2000" dirty="0" smtClean="0">
                <a:solidFill>
                  <a:prstClr val="black"/>
                </a:solidFill>
                <a:latin typeface="Arial" panose="020B0604020202020204" pitchFamily="34" charset="0"/>
                <a:cs typeface="Arial" panose="020B0604020202020204" pitchFamily="34" charset="0"/>
              </a:rPr>
              <a:t>Previsão de término da carteira 2022</a:t>
            </a:r>
          </a:p>
          <a:p>
            <a:pPr algn="just">
              <a:lnSpc>
                <a:spcPct val="150000"/>
              </a:lnSpc>
              <a:spcBef>
                <a:spcPts val="0"/>
              </a:spcBef>
            </a:pPr>
            <a:endParaRPr lang="pt-BR" sz="2000" b="1" dirty="0" smtClean="0">
              <a:solidFill>
                <a:prstClr val="black"/>
              </a:solidFill>
              <a:latin typeface="Arial" panose="020B0604020202020204" pitchFamily="34" charset="0"/>
              <a:cs typeface="Arial" panose="020B0604020202020204" pitchFamily="34" charset="0"/>
            </a:endParaRPr>
          </a:p>
          <a:p>
            <a:pPr algn="just">
              <a:lnSpc>
                <a:spcPct val="150000"/>
              </a:lnSpc>
              <a:spcBef>
                <a:spcPts val="0"/>
              </a:spcBef>
            </a:pPr>
            <a:r>
              <a:rPr lang="pt-BR" sz="2000" b="1" dirty="0" smtClean="0">
                <a:solidFill>
                  <a:prstClr val="black"/>
                </a:solidFill>
                <a:latin typeface="Arial" panose="020B0604020202020204" pitchFamily="34" charset="0"/>
                <a:cs typeface="Arial" panose="020B0604020202020204" pitchFamily="34" charset="0"/>
              </a:rPr>
              <a:t>Planejamento estratégico:</a:t>
            </a:r>
          </a:p>
          <a:p>
            <a:pPr algn="just">
              <a:lnSpc>
                <a:spcPct val="150000"/>
              </a:lnSpc>
              <a:spcBef>
                <a:spcPts val="0"/>
              </a:spcBef>
            </a:pPr>
            <a:endParaRPr lang="pt-BR" sz="1100" b="1" dirty="0">
              <a:solidFill>
                <a:prstClr val="black"/>
              </a:solidFill>
              <a:latin typeface="Arial" panose="020B0604020202020204" pitchFamily="34" charset="0"/>
              <a:cs typeface="Arial" panose="020B0604020202020204" pitchFamily="34" charset="0"/>
            </a:endParaRPr>
          </a:p>
          <a:p>
            <a:pPr marL="342900" indent="-342900" algn="just">
              <a:lnSpc>
                <a:spcPct val="150000"/>
              </a:lnSpc>
              <a:spcBef>
                <a:spcPts val="0"/>
              </a:spcBef>
              <a:buFont typeface="Wingdings" panose="05000000000000000000" pitchFamily="2" charset="2"/>
              <a:buChar char="ü"/>
            </a:pPr>
            <a:r>
              <a:rPr lang="pt-BR" sz="2000" dirty="0" smtClean="0">
                <a:solidFill>
                  <a:prstClr val="black"/>
                </a:solidFill>
                <a:latin typeface="Arial" panose="020B0604020202020204" pitchFamily="34" charset="0"/>
                <a:cs typeface="Arial" panose="020B0604020202020204" pitchFamily="34" charset="0"/>
              </a:rPr>
              <a:t>Com </a:t>
            </a:r>
            <a:r>
              <a:rPr lang="pt-BR" sz="2000" dirty="0">
                <a:solidFill>
                  <a:prstClr val="black"/>
                </a:solidFill>
                <a:latin typeface="Arial" panose="020B0604020202020204" pitchFamily="34" charset="0"/>
                <a:cs typeface="Arial" panose="020B0604020202020204" pitchFamily="34" charset="0"/>
              </a:rPr>
              <a:t>a conclusão do PNL 2035, que ocorrerá no final de 2020, será possível identificar, com base no diagnóstico de infraestrutura de transportes, os projetos prioritários que deverão compor uma nova carteira de empreendimentos para o ano de 2023 em </a:t>
            </a:r>
            <a:r>
              <a:rPr lang="pt-BR" sz="2000" dirty="0" smtClean="0">
                <a:solidFill>
                  <a:prstClr val="black"/>
                </a:solidFill>
                <a:latin typeface="Arial" panose="020B0604020202020204" pitchFamily="34" charset="0"/>
                <a:cs typeface="Arial" panose="020B0604020202020204" pitchFamily="34" charset="0"/>
              </a:rPr>
              <a:t>diante</a:t>
            </a:r>
            <a:endParaRPr lang="pt-BR" sz="2000" dirty="0">
              <a:solidFill>
                <a:prstClr val="black"/>
              </a:solidFill>
              <a:latin typeface="Arial" panose="020B0604020202020204" pitchFamily="34" charset="0"/>
              <a:cs typeface="Arial" panose="020B0604020202020204" pitchFamily="34" charset="0"/>
            </a:endParaRPr>
          </a:p>
          <a:p>
            <a:endParaRPr lang="pt-BR"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027902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202724" y="817563"/>
            <a:ext cx="9144000" cy="2485810"/>
          </a:xfrm>
        </p:spPr>
        <p:txBody>
          <a:bodyPr>
            <a:noAutofit/>
          </a:bodyPr>
          <a:lstStyle/>
          <a:p>
            <a:r>
              <a:rPr lang="pt-BR" sz="5400"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PNL 2035</a:t>
            </a:r>
            <a:endParaRPr lang="pt-BR" sz="5400" b="1"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511834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79" y="119842"/>
            <a:ext cx="11030056" cy="582324"/>
          </a:xfrm>
        </p:spPr>
        <p:txBody>
          <a:bodyPr>
            <a:normAutofit/>
          </a:bodyPr>
          <a:lstStyle/>
          <a:p>
            <a:r>
              <a:rPr lang="pt-BR" sz="2800" cap="all"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PLANEJAMENTO - Melhorias </a:t>
            </a:r>
            <a:r>
              <a:rPr lang="pt-BR" sz="2800" cap="all"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do </a:t>
            </a:r>
            <a:r>
              <a:rPr lang="pt-BR" sz="2800" cap="all"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PNL</a:t>
            </a:r>
            <a:endParaRPr lang="pt-BR" sz="2800" cap="all"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4" name="Espaço Reservado para Número de Slide 3"/>
          <p:cNvSpPr>
            <a:spLocks noGrp="1"/>
          </p:cNvSpPr>
          <p:nvPr>
            <p:ph type="sldNum" sz="quarter" idx="12"/>
          </p:nvPr>
        </p:nvSpPr>
        <p:spPr>
          <a:xfrm>
            <a:off x="9349740" y="6644639"/>
            <a:ext cx="2743200" cy="213361"/>
          </a:xfrm>
        </p:spPr>
        <p:txBody>
          <a:bodyPr/>
          <a:lstStyle/>
          <a:p>
            <a:fld id="{C427FD58-F783-49AA-BB57-B4783F5A2958}" type="slidenum">
              <a:rPr lang="pt-BR" b="1" smtClean="0">
                <a:solidFill>
                  <a:schemeClr val="bg1"/>
                </a:solidFill>
                <a:effectLst>
                  <a:outerShdw blurRad="38100" dist="38100" dir="2700000" algn="tl">
                    <a:srgbClr val="000000">
                      <a:alpha val="43137"/>
                    </a:srgbClr>
                  </a:outerShdw>
                </a:effectLst>
              </a:rPr>
              <a:t>8</a:t>
            </a:fld>
            <a:endParaRPr lang="pt-BR" b="1" dirty="0">
              <a:solidFill>
                <a:schemeClr val="bg1"/>
              </a:solidFill>
              <a:effectLst>
                <a:outerShdw blurRad="38100" dist="38100" dir="2700000" algn="tl">
                  <a:srgbClr val="000000">
                    <a:alpha val="43137"/>
                  </a:srgbClr>
                </a:outerShdw>
              </a:effectLst>
            </a:endParaRPr>
          </a:p>
        </p:txBody>
      </p:sp>
      <p:graphicFrame>
        <p:nvGraphicFramePr>
          <p:cNvPr id="3" name="Diagrama 2">
            <a:extLst>
              <a:ext uri="{FF2B5EF4-FFF2-40B4-BE49-F238E27FC236}">
                <a16:creationId xmlns:a16="http://schemas.microsoft.com/office/drawing/2014/main" xmlns="" id="{B22FC274-E859-481B-9E2B-483D177ED9F4}"/>
              </a:ext>
            </a:extLst>
          </p:cNvPr>
          <p:cNvGraphicFramePr/>
          <p:nvPr>
            <p:extLst>
              <p:ext uri="{D42A27DB-BD31-4B8C-83A1-F6EECF244321}">
                <p14:modId xmlns:p14="http://schemas.microsoft.com/office/powerpoint/2010/main" val="1551400808"/>
              </p:ext>
            </p:extLst>
          </p:nvPr>
        </p:nvGraphicFramePr>
        <p:xfrm>
          <a:off x="958208" y="1072004"/>
          <a:ext cx="1091221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181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79" y="119842"/>
            <a:ext cx="11030056" cy="582324"/>
          </a:xfrm>
        </p:spPr>
        <p:txBody>
          <a:bodyPr>
            <a:normAutofit/>
          </a:bodyPr>
          <a:lstStyle/>
          <a:p>
            <a:r>
              <a:rPr lang="pt-BR" sz="2800"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PLANEJAMENTO </a:t>
            </a:r>
            <a:r>
              <a:rPr lang="pt-BR" sz="2800"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 </a:t>
            </a:r>
            <a:r>
              <a:rPr lang="pt-BR" sz="2800" cap="all" dirty="0" smtClean="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Ciclo </a:t>
            </a:r>
            <a:r>
              <a:rPr lang="pt-BR" sz="2800" cap="all" dirty="0">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Generalizado do PNL 2035</a:t>
            </a:r>
          </a:p>
        </p:txBody>
      </p:sp>
      <p:sp>
        <p:nvSpPr>
          <p:cNvPr id="4" name="Espaço Reservado para Número de Slide 3"/>
          <p:cNvSpPr>
            <a:spLocks noGrp="1"/>
          </p:cNvSpPr>
          <p:nvPr>
            <p:ph type="sldNum" sz="quarter" idx="12"/>
          </p:nvPr>
        </p:nvSpPr>
        <p:spPr>
          <a:xfrm>
            <a:off x="9349740" y="6644639"/>
            <a:ext cx="2743200" cy="213361"/>
          </a:xfrm>
        </p:spPr>
        <p:txBody>
          <a:bodyPr/>
          <a:lstStyle/>
          <a:p>
            <a:fld id="{C427FD58-F783-49AA-BB57-B4783F5A2958}" type="slidenum">
              <a:rPr lang="pt-BR" b="1" smtClean="0">
                <a:solidFill>
                  <a:schemeClr val="bg1"/>
                </a:solidFill>
                <a:effectLst>
                  <a:outerShdw blurRad="38100" dist="38100" dir="2700000" algn="tl">
                    <a:srgbClr val="000000">
                      <a:alpha val="43137"/>
                    </a:srgbClr>
                  </a:outerShdw>
                </a:effectLst>
              </a:rPr>
              <a:t>9</a:t>
            </a:fld>
            <a:endParaRPr lang="pt-BR" b="1" dirty="0">
              <a:solidFill>
                <a:schemeClr val="bg1"/>
              </a:solidFill>
              <a:effectLst>
                <a:outerShdw blurRad="38100" dist="38100" dir="2700000" algn="tl">
                  <a:srgbClr val="000000">
                    <a:alpha val="43137"/>
                  </a:srgbClr>
                </a:outerShdw>
              </a:effectLst>
            </a:endParaRPr>
          </a:p>
        </p:txBody>
      </p:sp>
      <p:pic>
        <p:nvPicPr>
          <p:cNvPr id="7" name="Imagem 6">
            <a:extLst>
              <a:ext uri="{FF2B5EF4-FFF2-40B4-BE49-F238E27FC236}">
                <a16:creationId xmlns:a16="http://schemas.microsoft.com/office/drawing/2014/main" xmlns="" id="{C0D80AAF-63FD-A149-BCF9-EBCF203AF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152" y="1050324"/>
            <a:ext cx="7869417" cy="5500294"/>
          </a:xfrm>
          <a:prstGeom prst="rect">
            <a:avLst/>
          </a:prstGeom>
        </p:spPr>
      </p:pic>
      <p:sp>
        <p:nvSpPr>
          <p:cNvPr id="8" name="Oval 7">
            <a:extLst>
              <a:ext uri="{FF2B5EF4-FFF2-40B4-BE49-F238E27FC236}">
                <a16:creationId xmlns:a16="http://schemas.microsoft.com/office/drawing/2014/main" xmlns="" id="{4A27380F-BB14-8B4B-A234-07DA03E8A925}"/>
              </a:ext>
            </a:extLst>
          </p:cNvPr>
          <p:cNvSpPr/>
          <p:nvPr/>
        </p:nvSpPr>
        <p:spPr>
          <a:xfrm>
            <a:off x="3645244" y="1013253"/>
            <a:ext cx="148281" cy="1482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Oval 30">
            <a:extLst>
              <a:ext uri="{FF2B5EF4-FFF2-40B4-BE49-F238E27FC236}">
                <a16:creationId xmlns:a16="http://schemas.microsoft.com/office/drawing/2014/main" xmlns="" id="{5BBAA9E2-0ED1-B048-A60F-A438E09AC5E2}"/>
              </a:ext>
            </a:extLst>
          </p:cNvPr>
          <p:cNvSpPr/>
          <p:nvPr/>
        </p:nvSpPr>
        <p:spPr>
          <a:xfrm>
            <a:off x="3476369" y="2660821"/>
            <a:ext cx="148281" cy="1482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Oval 31">
            <a:extLst>
              <a:ext uri="{FF2B5EF4-FFF2-40B4-BE49-F238E27FC236}">
                <a16:creationId xmlns:a16="http://schemas.microsoft.com/office/drawing/2014/main" xmlns="" id="{0F003D54-6182-3C4A-A5D8-E8808C7670F7}"/>
              </a:ext>
            </a:extLst>
          </p:cNvPr>
          <p:cNvSpPr/>
          <p:nvPr/>
        </p:nvSpPr>
        <p:spPr>
          <a:xfrm>
            <a:off x="3645244" y="5552303"/>
            <a:ext cx="148281" cy="1482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Oval 32">
            <a:extLst>
              <a:ext uri="{FF2B5EF4-FFF2-40B4-BE49-F238E27FC236}">
                <a16:creationId xmlns:a16="http://schemas.microsoft.com/office/drawing/2014/main" xmlns="" id="{AB767417-C30A-1645-AC21-2A7589D49DC6}"/>
              </a:ext>
            </a:extLst>
          </p:cNvPr>
          <p:cNvSpPr/>
          <p:nvPr/>
        </p:nvSpPr>
        <p:spPr>
          <a:xfrm>
            <a:off x="9665266" y="1000897"/>
            <a:ext cx="148281" cy="1482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Oval 33">
            <a:extLst>
              <a:ext uri="{FF2B5EF4-FFF2-40B4-BE49-F238E27FC236}">
                <a16:creationId xmlns:a16="http://schemas.microsoft.com/office/drawing/2014/main" xmlns="" id="{5EC0705D-EF45-3D40-97A5-43CE2B90BBC2}"/>
              </a:ext>
            </a:extLst>
          </p:cNvPr>
          <p:cNvSpPr/>
          <p:nvPr/>
        </p:nvSpPr>
        <p:spPr>
          <a:xfrm>
            <a:off x="9628196" y="5552301"/>
            <a:ext cx="148281" cy="14828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89382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11060</TotalTime>
  <Words>1644</Words>
  <Application>Microsoft Office PowerPoint</Application>
  <PresentationFormat>Personalizar</PresentationFormat>
  <Paragraphs>132</Paragraphs>
  <Slides>10</Slides>
  <Notes>7</Notes>
  <HiddenSlides>0</HiddenSlides>
  <MMClips>0</MMClips>
  <ScaleCrop>false</ScaleCrop>
  <HeadingPairs>
    <vt:vector size="4" baseType="variant">
      <vt:variant>
        <vt:lpstr>Tema</vt:lpstr>
      </vt:variant>
      <vt:variant>
        <vt:i4>1</vt:i4>
      </vt:variant>
      <vt:variant>
        <vt:lpstr>Títulos de slides</vt:lpstr>
      </vt:variant>
      <vt:variant>
        <vt:i4>10</vt:i4>
      </vt:variant>
    </vt:vector>
  </HeadingPairs>
  <TitlesOfParts>
    <vt:vector size="11" baseType="lpstr">
      <vt:lpstr>Tema do Office</vt:lpstr>
      <vt:lpstr>PLANEJAMENTO BASE PARA ESTRUTURAÇÃO DE PROJETOS</vt:lpstr>
      <vt:lpstr>HISTÓRICO DO SETOR DE TRANSPORTES</vt:lpstr>
      <vt:lpstr>HISTÓRICO DO SETOR DE TRANSPORTES</vt:lpstr>
      <vt:lpstr>PLANEJAMENTO BASE PARA ESTRUTURAÇÃO DE PROJETOS</vt:lpstr>
      <vt:lpstr>ESTRUTURAÇÃO DE PROJETOS</vt:lpstr>
      <vt:lpstr>PRÓXIMOS PROJETOS A ESTRUTURAR</vt:lpstr>
      <vt:lpstr>PNL 2035</vt:lpstr>
      <vt:lpstr>PLANEJAMENTO - Melhorias do PNL</vt:lpstr>
      <vt:lpstr>PLANEJAMENTO - Ciclo Generalizado do PNL 2035</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Tiago Henrique França Baroni</dc:creator>
  <cp:lastModifiedBy>Anderson Lessa Lucas</cp:lastModifiedBy>
  <cp:revision>80</cp:revision>
  <dcterms:created xsi:type="dcterms:W3CDTF">2019-05-12T14:19:45Z</dcterms:created>
  <dcterms:modified xsi:type="dcterms:W3CDTF">2019-11-18T12:54:51Z</dcterms:modified>
</cp:coreProperties>
</file>