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7" r:id="rId2"/>
    <p:sldId id="267" r:id="rId3"/>
    <p:sldId id="303" r:id="rId4"/>
    <p:sldId id="302" r:id="rId5"/>
    <p:sldId id="278" r:id="rId6"/>
    <p:sldId id="279" r:id="rId7"/>
    <p:sldId id="301" r:id="rId8"/>
    <p:sldId id="280" r:id="rId9"/>
    <p:sldId id="292" r:id="rId10"/>
  </p:sldIdLst>
  <p:sldSz cx="9144000" cy="6858000" type="screen4x3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33416-18F6-4110-8268-D06F0C46B5F1}" v="15" dt="2019-11-17T20:18:21.890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Lopes" userId="338a797231fff985" providerId="LiveId" clId="{C4F33416-18F6-4110-8268-D06F0C46B5F1}"/>
    <pc:docChg chg="undo custSel addSld delSld modSld sldOrd modNotesMaster modHandout">
      <pc:chgData name="Luiz Lopes" userId="338a797231fff985" providerId="LiveId" clId="{C4F33416-18F6-4110-8268-D06F0C46B5F1}" dt="2019-11-17T20:16:22.765" v="1157" actId="313"/>
      <pc:docMkLst>
        <pc:docMk/>
      </pc:docMkLst>
      <pc:sldChg chg="modSp modNotes">
        <pc:chgData name="Luiz Lopes" userId="338a797231fff985" providerId="LiveId" clId="{C4F33416-18F6-4110-8268-D06F0C46B5F1}" dt="2019-11-17T20:16:22.765" v="1157" actId="313"/>
        <pc:sldMkLst>
          <pc:docMk/>
          <pc:sldMk cId="142462048" sldId="267"/>
        </pc:sldMkLst>
        <pc:spChg chg="mod">
          <ac:chgData name="Luiz Lopes" userId="338a797231fff985" providerId="LiveId" clId="{C4F33416-18F6-4110-8268-D06F0C46B5F1}" dt="2019-11-14T03:04:21.066" v="725" actId="122"/>
          <ac:spMkLst>
            <pc:docMk/>
            <pc:sldMk cId="142462048" sldId="267"/>
            <ac:spMk id="2" creationId="{00000000-0000-0000-0000-000000000000}"/>
          </ac:spMkLst>
        </pc:spChg>
        <pc:spChg chg="mod">
          <ac:chgData name="Luiz Lopes" userId="338a797231fff985" providerId="LiveId" clId="{C4F33416-18F6-4110-8268-D06F0C46B5F1}" dt="2019-11-17T20:16:22.765" v="1157" actId="313"/>
          <ac:spMkLst>
            <pc:docMk/>
            <pc:sldMk cId="142462048" sldId="267"/>
            <ac:spMk id="3" creationId="{00000000-0000-0000-0000-000000000000}"/>
          </ac:spMkLst>
        </pc:spChg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579920876" sldId="268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2557302982" sldId="269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1181435729" sldId="270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3963179634" sldId="271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114670211" sldId="272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1940049094" sldId="273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908817056" sldId="274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1593453088" sldId="275"/>
        </pc:sldMkLst>
      </pc:sldChg>
      <pc:sldChg chg="del">
        <pc:chgData name="Luiz Lopes" userId="338a797231fff985" providerId="LiveId" clId="{C4F33416-18F6-4110-8268-D06F0C46B5F1}" dt="2019-11-14T02:40:38.797" v="294" actId="47"/>
        <pc:sldMkLst>
          <pc:docMk/>
          <pc:sldMk cId="3392644443" sldId="276"/>
        </pc:sldMkLst>
      </pc:sldChg>
      <pc:sldChg chg="modSp modNotes">
        <pc:chgData name="Luiz Lopes" userId="338a797231fff985" providerId="LiveId" clId="{C4F33416-18F6-4110-8268-D06F0C46B5F1}" dt="2019-11-17T15:16:12.553" v="781"/>
        <pc:sldMkLst>
          <pc:docMk/>
          <pc:sldMk cId="353226357" sldId="277"/>
        </pc:sldMkLst>
        <pc:spChg chg="mod">
          <ac:chgData name="Luiz Lopes" userId="338a797231fff985" providerId="LiveId" clId="{C4F33416-18F6-4110-8268-D06F0C46B5F1}" dt="2019-11-14T03:06:00.241" v="771" actId="122"/>
          <ac:spMkLst>
            <pc:docMk/>
            <pc:sldMk cId="353226357" sldId="277"/>
            <ac:spMk id="2" creationId="{00000000-0000-0000-0000-000000000000}"/>
          </ac:spMkLst>
        </pc:spChg>
        <pc:spChg chg="mod">
          <ac:chgData name="Luiz Lopes" userId="338a797231fff985" providerId="LiveId" clId="{C4F33416-18F6-4110-8268-D06F0C46B5F1}" dt="2019-11-14T03:06:11.344" v="780" actId="20577"/>
          <ac:spMkLst>
            <pc:docMk/>
            <pc:sldMk cId="353226357" sldId="277"/>
            <ac:spMk id="3" creationId="{00000000-0000-0000-0000-000000000000}"/>
          </ac:spMkLst>
        </pc:spChg>
      </pc:sldChg>
      <pc:sldChg chg="modSp">
        <pc:chgData name="Luiz Lopes" userId="338a797231fff985" providerId="LiveId" clId="{C4F33416-18F6-4110-8268-D06F0C46B5F1}" dt="2019-11-17T15:27:18.287" v="964" actId="20577"/>
        <pc:sldMkLst>
          <pc:docMk/>
          <pc:sldMk cId="1293476776" sldId="278"/>
        </pc:sldMkLst>
        <pc:spChg chg="mod">
          <ac:chgData name="Luiz Lopes" userId="338a797231fff985" providerId="LiveId" clId="{C4F33416-18F6-4110-8268-D06F0C46B5F1}" dt="2019-11-17T15:27:18.287" v="964" actId="20577"/>
          <ac:spMkLst>
            <pc:docMk/>
            <pc:sldMk cId="1293476776" sldId="278"/>
            <ac:spMk id="3" creationId="{B78C5DE2-6535-46FB-8875-DB5AD8301CE2}"/>
          </ac:spMkLst>
        </pc:spChg>
        <pc:spChg chg="mod">
          <ac:chgData name="Luiz Lopes" userId="338a797231fff985" providerId="LiveId" clId="{C4F33416-18F6-4110-8268-D06F0C46B5F1}" dt="2019-11-14T03:04:30.369" v="726" actId="122"/>
          <ac:spMkLst>
            <pc:docMk/>
            <pc:sldMk cId="1293476776" sldId="278"/>
            <ac:spMk id="4" creationId="{0E154339-550C-44F8-A235-96ADD9DE9B7D}"/>
          </ac:spMkLst>
        </pc:spChg>
      </pc:sldChg>
      <pc:sldChg chg="modSp">
        <pc:chgData name="Luiz Lopes" userId="338a797231fff985" providerId="LiveId" clId="{C4F33416-18F6-4110-8268-D06F0C46B5F1}" dt="2019-11-14T03:04:58.216" v="746" actId="20577"/>
        <pc:sldMkLst>
          <pc:docMk/>
          <pc:sldMk cId="1414551771" sldId="279"/>
        </pc:sldMkLst>
        <pc:spChg chg="mod">
          <ac:chgData name="Luiz Lopes" userId="338a797231fff985" providerId="LiveId" clId="{C4F33416-18F6-4110-8268-D06F0C46B5F1}" dt="2019-11-14T03:04:58.216" v="746" actId="20577"/>
          <ac:spMkLst>
            <pc:docMk/>
            <pc:sldMk cId="1414551771" sldId="279"/>
            <ac:spMk id="3" creationId="{915295CB-A501-4292-86E7-DAF48331860B}"/>
          </ac:spMkLst>
        </pc:spChg>
      </pc:sldChg>
      <pc:sldChg chg="modSp add">
        <pc:chgData name="Luiz Lopes" userId="338a797231fff985" providerId="LiveId" clId="{C4F33416-18F6-4110-8268-D06F0C46B5F1}" dt="2019-11-17T15:50:32.872" v="1156" actId="20578"/>
        <pc:sldMkLst>
          <pc:docMk/>
          <pc:sldMk cId="365309824" sldId="280"/>
        </pc:sldMkLst>
        <pc:spChg chg="mod">
          <ac:chgData name="Luiz Lopes" userId="338a797231fff985" providerId="LiveId" clId="{C4F33416-18F6-4110-8268-D06F0C46B5F1}" dt="2019-11-14T02:38:04.410" v="9" actId="20577"/>
          <ac:spMkLst>
            <pc:docMk/>
            <pc:sldMk cId="365309824" sldId="280"/>
            <ac:spMk id="2" creationId="{5DAD343C-DD17-4E9F-B074-C03ED296E6CF}"/>
          </ac:spMkLst>
        </pc:spChg>
        <pc:spChg chg="mod">
          <ac:chgData name="Luiz Lopes" userId="338a797231fff985" providerId="LiveId" clId="{C4F33416-18F6-4110-8268-D06F0C46B5F1}" dt="2019-11-17T15:50:32.872" v="1156" actId="20578"/>
          <ac:spMkLst>
            <pc:docMk/>
            <pc:sldMk cId="365309824" sldId="280"/>
            <ac:spMk id="3" creationId="{9E7547F4-71AF-4263-8F4F-51D64780EA4F}"/>
          </ac:spMkLst>
        </pc:spChg>
      </pc:sldChg>
      <pc:sldChg chg="addSp modSp">
        <pc:chgData name="Luiz Lopes" userId="338a797231fff985" providerId="LiveId" clId="{C4F33416-18F6-4110-8268-D06F0C46B5F1}" dt="2019-11-17T15:49:38.668" v="1155" actId="1582"/>
        <pc:sldMkLst>
          <pc:docMk/>
          <pc:sldMk cId="0" sldId="301"/>
        </pc:sldMkLst>
        <pc:spChg chg="add mod">
          <ac:chgData name="Luiz Lopes" userId="338a797231fff985" providerId="LiveId" clId="{C4F33416-18F6-4110-8268-D06F0C46B5F1}" dt="2019-11-17T15:49:38.668" v="1155" actId="1582"/>
          <ac:spMkLst>
            <pc:docMk/>
            <pc:sldMk cId="0" sldId="301"/>
            <ac:spMk id="2" creationId="{773B398E-382A-492B-8499-967B474B04D7}"/>
          </ac:spMkLst>
        </pc:spChg>
      </pc:sldChg>
      <pc:sldChg chg="modSp">
        <pc:chgData name="Luiz Lopes" userId="338a797231fff985" providerId="LiveId" clId="{C4F33416-18F6-4110-8268-D06F0C46B5F1}" dt="2019-11-17T15:42:55.034" v="1151" actId="6549"/>
        <pc:sldMkLst>
          <pc:docMk/>
          <pc:sldMk cId="2054814224" sldId="302"/>
        </pc:sldMkLst>
        <pc:spChg chg="mod">
          <ac:chgData name="Luiz Lopes" userId="338a797231fff985" providerId="LiveId" clId="{C4F33416-18F6-4110-8268-D06F0C46B5F1}" dt="2019-11-17T15:42:55.034" v="1151" actId="6549"/>
          <ac:spMkLst>
            <pc:docMk/>
            <pc:sldMk cId="2054814224" sldId="302"/>
            <ac:spMk id="3" creationId="{D63E8F19-7E29-42EA-8732-A29A2950D3EA}"/>
          </ac:spMkLst>
        </pc:spChg>
      </pc:sldChg>
      <pc:sldChg chg="modSp add ord">
        <pc:chgData name="Luiz Lopes" userId="338a797231fff985" providerId="LiveId" clId="{C4F33416-18F6-4110-8268-D06F0C46B5F1}" dt="2019-11-17T15:40:37.090" v="1145" actId="6549"/>
        <pc:sldMkLst>
          <pc:docMk/>
          <pc:sldMk cId="3913004845" sldId="303"/>
        </pc:sldMkLst>
        <pc:spChg chg="mod">
          <ac:chgData name="Luiz Lopes" userId="338a797231fff985" providerId="LiveId" clId="{C4F33416-18F6-4110-8268-D06F0C46B5F1}" dt="2019-11-17T15:23:36.045" v="962" actId="122"/>
          <ac:spMkLst>
            <pc:docMk/>
            <pc:sldMk cId="3913004845" sldId="303"/>
            <ac:spMk id="2" creationId="{01EB52F8-49FC-4093-A9E4-6896B0B14CDB}"/>
          </ac:spMkLst>
        </pc:spChg>
        <pc:spChg chg="mod">
          <ac:chgData name="Luiz Lopes" userId="338a797231fff985" providerId="LiveId" clId="{C4F33416-18F6-4110-8268-D06F0C46B5F1}" dt="2019-11-17T15:40:37.090" v="1145" actId="6549"/>
          <ac:spMkLst>
            <pc:docMk/>
            <pc:sldMk cId="3913004845" sldId="303"/>
            <ac:spMk id="3" creationId="{432115C5-62F4-46A1-A3D3-A70E08D2A165}"/>
          </ac:spMkLst>
        </pc:spChg>
      </pc:sldChg>
    </pc:docChg>
  </pc:docChgLst>
  <pc:docChgLst>
    <pc:chgData name="Luiz Lopes" userId="338a797231fff985" providerId="LiveId" clId="{A0C6B5D5-DD84-47DC-973E-FF01B9A0C060}"/>
    <pc:docChg chg="undo custSel addSld delSld modSld modMainMaster">
      <pc:chgData name="Luiz Lopes" userId="338a797231fff985" providerId="LiveId" clId="{A0C6B5D5-DD84-47DC-973E-FF01B9A0C060}" dt="2019-11-14T21:42:23.851" v="3445" actId="27636"/>
      <pc:docMkLst>
        <pc:docMk/>
      </pc:docMkLst>
      <pc:sldChg chg="addSp delSp modSp">
        <pc:chgData name="Luiz Lopes" userId="338a797231fff985" providerId="LiveId" clId="{A0C6B5D5-DD84-47DC-973E-FF01B9A0C060}" dt="2019-11-14T21:12:37.691" v="2932" actId="313"/>
        <pc:sldMkLst>
          <pc:docMk/>
          <pc:sldMk cId="142462048" sldId="267"/>
        </pc:sldMkLst>
        <pc:spChg chg="mod">
          <ac:chgData name="Luiz Lopes" userId="338a797231fff985" providerId="LiveId" clId="{A0C6B5D5-DD84-47DC-973E-FF01B9A0C060}" dt="2019-11-14T20:20:02.511" v="1144" actId="313"/>
          <ac:spMkLst>
            <pc:docMk/>
            <pc:sldMk cId="142462048" sldId="267"/>
            <ac:spMk id="2" creationId="{00000000-0000-0000-0000-000000000000}"/>
          </ac:spMkLst>
        </pc:spChg>
        <pc:spChg chg="mod">
          <ac:chgData name="Luiz Lopes" userId="338a797231fff985" providerId="LiveId" clId="{A0C6B5D5-DD84-47DC-973E-FF01B9A0C060}" dt="2019-11-14T21:12:37.691" v="2932" actId="313"/>
          <ac:spMkLst>
            <pc:docMk/>
            <pc:sldMk cId="142462048" sldId="267"/>
            <ac:spMk id="3" creationId="{00000000-0000-0000-0000-000000000000}"/>
          </ac:spMkLst>
        </pc:spChg>
        <pc:spChg chg="add del mod">
          <ac:chgData name="Luiz Lopes" userId="338a797231fff985" providerId="LiveId" clId="{A0C6B5D5-DD84-47DC-973E-FF01B9A0C060}" dt="2019-11-14T20:23:48.897" v="1244" actId="478"/>
          <ac:spMkLst>
            <pc:docMk/>
            <pc:sldMk cId="142462048" sldId="267"/>
            <ac:spMk id="4" creationId="{FFBABC10-65AF-4037-BB8D-03D8B3A99291}"/>
          </ac:spMkLst>
        </pc:spChg>
      </pc:sldChg>
      <pc:sldChg chg="modSp">
        <pc:chgData name="Luiz Lopes" userId="338a797231fff985" providerId="LiveId" clId="{A0C6B5D5-DD84-47DC-973E-FF01B9A0C060}" dt="2019-11-14T17:57:20.208" v="1023" actId="1076"/>
        <pc:sldMkLst>
          <pc:docMk/>
          <pc:sldMk cId="353226357" sldId="277"/>
        </pc:sldMkLst>
        <pc:spChg chg="mod">
          <ac:chgData name="Luiz Lopes" userId="338a797231fff985" providerId="LiveId" clId="{A0C6B5D5-DD84-47DC-973E-FF01B9A0C060}" dt="2019-11-14T17:57:20.208" v="1023" actId="1076"/>
          <ac:spMkLst>
            <pc:docMk/>
            <pc:sldMk cId="353226357" sldId="277"/>
            <ac:spMk id="2" creationId="{00000000-0000-0000-0000-000000000000}"/>
          </ac:spMkLst>
        </pc:spChg>
      </pc:sldChg>
      <pc:sldChg chg="modSp">
        <pc:chgData name="Luiz Lopes" userId="338a797231fff985" providerId="LiveId" clId="{A0C6B5D5-DD84-47DC-973E-FF01B9A0C060}" dt="2019-11-14T21:42:23.851" v="3445" actId="27636"/>
        <pc:sldMkLst>
          <pc:docMk/>
          <pc:sldMk cId="1293476776" sldId="278"/>
        </pc:sldMkLst>
        <pc:spChg chg="mod">
          <ac:chgData name="Luiz Lopes" userId="338a797231fff985" providerId="LiveId" clId="{A0C6B5D5-DD84-47DC-973E-FF01B9A0C060}" dt="2019-11-14T21:42:23.851" v="3445" actId="27636"/>
          <ac:spMkLst>
            <pc:docMk/>
            <pc:sldMk cId="1293476776" sldId="278"/>
            <ac:spMk id="3" creationId="{B78C5DE2-6535-46FB-8875-DB5AD8301CE2}"/>
          </ac:spMkLst>
        </pc:spChg>
        <pc:spChg chg="mod">
          <ac:chgData name="Luiz Lopes" userId="338a797231fff985" providerId="LiveId" clId="{A0C6B5D5-DD84-47DC-973E-FF01B9A0C060}" dt="2019-11-14T17:49:28.956" v="622" actId="1076"/>
          <ac:spMkLst>
            <pc:docMk/>
            <pc:sldMk cId="1293476776" sldId="278"/>
            <ac:spMk id="4" creationId="{0E154339-550C-44F8-A235-96ADD9DE9B7D}"/>
          </ac:spMkLst>
        </pc:spChg>
      </pc:sldChg>
      <pc:sldChg chg="modSp">
        <pc:chgData name="Luiz Lopes" userId="338a797231fff985" providerId="LiveId" clId="{A0C6B5D5-DD84-47DC-973E-FF01B9A0C060}" dt="2019-11-14T21:24:16.723" v="3224" actId="20577"/>
        <pc:sldMkLst>
          <pc:docMk/>
          <pc:sldMk cId="1414551771" sldId="279"/>
        </pc:sldMkLst>
        <pc:spChg chg="mod">
          <ac:chgData name="Luiz Lopes" userId="338a797231fff985" providerId="LiveId" clId="{A0C6B5D5-DD84-47DC-973E-FF01B9A0C060}" dt="2019-11-14T21:24:16.723" v="3224" actId="20577"/>
          <ac:spMkLst>
            <pc:docMk/>
            <pc:sldMk cId="1414551771" sldId="279"/>
            <ac:spMk id="3" creationId="{915295CB-A501-4292-86E7-DAF48331860B}"/>
          </ac:spMkLst>
        </pc:spChg>
      </pc:sldChg>
      <pc:sldChg chg="modSp">
        <pc:chgData name="Luiz Lopes" userId="338a797231fff985" providerId="LiveId" clId="{A0C6B5D5-DD84-47DC-973E-FF01B9A0C060}" dt="2019-11-14T21:28:14.818" v="3328" actId="20577"/>
        <pc:sldMkLst>
          <pc:docMk/>
          <pc:sldMk cId="365309824" sldId="280"/>
        </pc:sldMkLst>
        <pc:spChg chg="mod">
          <ac:chgData name="Luiz Lopes" userId="338a797231fff985" providerId="LiveId" clId="{A0C6B5D5-DD84-47DC-973E-FF01B9A0C060}" dt="2019-11-14T17:51:22.779" v="671" actId="14100"/>
          <ac:spMkLst>
            <pc:docMk/>
            <pc:sldMk cId="365309824" sldId="280"/>
            <ac:spMk id="2" creationId="{5DAD343C-DD17-4E9F-B074-C03ED296E6CF}"/>
          </ac:spMkLst>
        </pc:spChg>
        <pc:spChg chg="mod">
          <ac:chgData name="Luiz Lopes" userId="338a797231fff985" providerId="LiveId" clId="{A0C6B5D5-DD84-47DC-973E-FF01B9A0C060}" dt="2019-11-14T21:28:14.818" v="3328" actId="20577"/>
          <ac:spMkLst>
            <pc:docMk/>
            <pc:sldMk cId="365309824" sldId="280"/>
            <ac:spMk id="3" creationId="{9E7547F4-71AF-4263-8F4F-51D64780EA4F}"/>
          </ac:spMkLst>
        </pc:spChg>
      </pc:sldChg>
      <pc:sldChg chg="add del">
        <pc:chgData name="Luiz Lopes" userId="338a797231fff985" providerId="LiveId" clId="{A0C6B5D5-DD84-47DC-973E-FF01B9A0C060}" dt="2019-11-14T17:40:44.566" v="72" actId="2696"/>
        <pc:sldMkLst>
          <pc:docMk/>
          <pc:sldMk cId="1627531632" sldId="281"/>
        </pc:sldMkLst>
      </pc:sldChg>
      <pc:sldChg chg="delSp modSp add modTransition">
        <pc:chgData name="Luiz Lopes" userId="338a797231fff985" providerId="LiveId" clId="{A0C6B5D5-DD84-47DC-973E-FF01B9A0C060}" dt="2019-11-14T20:18:39.404" v="1140" actId="1076"/>
        <pc:sldMkLst>
          <pc:docMk/>
          <pc:sldMk cId="0" sldId="292"/>
        </pc:sldMkLst>
        <pc:spChg chg="mod">
          <ac:chgData name="Luiz Lopes" userId="338a797231fff985" providerId="LiveId" clId="{A0C6B5D5-DD84-47DC-973E-FF01B9A0C060}" dt="2019-11-14T20:17:23.065" v="1110"/>
          <ac:spMkLst>
            <pc:docMk/>
            <pc:sldMk cId="0" sldId="292"/>
            <ac:spMk id="4" creationId="{00000000-0000-0000-0000-000000000000}"/>
          </ac:spMkLst>
        </pc:spChg>
        <pc:spChg chg="del">
          <ac:chgData name="Luiz Lopes" userId="338a797231fff985" providerId="LiveId" clId="{A0C6B5D5-DD84-47DC-973E-FF01B9A0C060}" dt="2019-11-14T20:17:36.848" v="1111" actId="478"/>
          <ac:spMkLst>
            <pc:docMk/>
            <pc:sldMk cId="0" sldId="292"/>
            <ac:spMk id="6" creationId="{00000000-0000-0000-0000-000000000000}"/>
          </ac:spMkLst>
        </pc:spChg>
        <pc:spChg chg="del mod">
          <ac:chgData name="Luiz Lopes" userId="338a797231fff985" providerId="LiveId" clId="{A0C6B5D5-DD84-47DC-973E-FF01B9A0C060}" dt="2019-11-14T20:18:28.030" v="1138" actId="478"/>
          <ac:spMkLst>
            <pc:docMk/>
            <pc:sldMk cId="0" sldId="292"/>
            <ac:spMk id="7" creationId="{00000000-0000-0000-0000-000000000000}"/>
          </ac:spMkLst>
        </pc:spChg>
        <pc:spChg chg="mod">
          <ac:chgData name="Luiz Lopes" userId="338a797231fff985" providerId="LiveId" clId="{A0C6B5D5-DD84-47DC-973E-FF01B9A0C060}" dt="2019-11-14T20:18:39.404" v="1140" actId="1076"/>
          <ac:spMkLst>
            <pc:docMk/>
            <pc:sldMk cId="0" sldId="292"/>
            <ac:spMk id="12" creationId="{00000000-0000-0000-0000-000000000000}"/>
          </ac:spMkLst>
        </pc:spChg>
        <pc:picChg chg="mod">
          <ac:chgData name="Luiz Lopes" userId="338a797231fff985" providerId="LiveId" clId="{A0C6B5D5-DD84-47DC-973E-FF01B9A0C060}" dt="2019-11-14T20:18:17.815" v="1136" actId="1076"/>
          <ac:picMkLst>
            <pc:docMk/>
            <pc:sldMk cId="0" sldId="292"/>
            <ac:picMk id="23554" creationId="{00000000-0000-0000-0000-000000000000}"/>
          </ac:picMkLst>
        </pc:picChg>
      </pc:sldChg>
      <pc:sldChg chg="modSp">
        <pc:chgData name="Luiz Lopes" userId="338a797231fff985" providerId="LiveId" clId="{A0C6B5D5-DD84-47DC-973E-FF01B9A0C060}" dt="2019-11-14T17:55:53.989" v="948" actId="1076"/>
        <pc:sldMkLst>
          <pc:docMk/>
          <pc:sldMk cId="0" sldId="301"/>
        </pc:sldMkLst>
        <pc:spChg chg="mod">
          <ac:chgData name="Luiz Lopes" userId="338a797231fff985" providerId="LiveId" clId="{A0C6B5D5-DD84-47DC-973E-FF01B9A0C060}" dt="2019-11-14T17:55:46.336" v="947" actId="1076"/>
          <ac:spMkLst>
            <pc:docMk/>
            <pc:sldMk cId="0" sldId="301"/>
            <ac:spMk id="7170" creationId="{00000000-0000-0000-0000-000000000000}"/>
          </ac:spMkLst>
        </pc:spChg>
        <pc:picChg chg="mod">
          <ac:chgData name="Luiz Lopes" userId="338a797231fff985" providerId="LiveId" clId="{A0C6B5D5-DD84-47DC-973E-FF01B9A0C060}" dt="2019-11-14T17:55:53.989" v="948" actId="1076"/>
          <ac:picMkLst>
            <pc:docMk/>
            <pc:sldMk cId="0" sldId="301"/>
            <ac:picMk id="7171" creationId="{00000000-0000-0000-0000-000000000000}"/>
          </ac:picMkLst>
        </pc:picChg>
      </pc:sldChg>
      <pc:sldChg chg="modSp add">
        <pc:chgData name="Luiz Lopes" userId="338a797231fff985" providerId="LiveId" clId="{A0C6B5D5-DD84-47DC-973E-FF01B9A0C060}" dt="2019-11-14T21:39:43.671" v="3442" actId="6549"/>
        <pc:sldMkLst>
          <pc:docMk/>
          <pc:sldMk cId="2054814224" sldId="302"/>
        </pc:sldMkLst>
        <pc:spChg chg="mod">
          <ac:chgData name="Luiz Lopes" userId="338a797231fff985" providerId="LiveId" clId="{A0C6B5D5-DD84-47DC-973E-FF01B9A0C060}" dt="2019-11-14T20:33:40.671" v="1498" actId="14100"/>
          <ac:spMkLst>
            <pc:docMk/>
            <pc:sldMk cId="2054814224" sldId="302"/>
            <ac:spMk id="2" creationId="{8A619BAB-BC1F-440A-864D-70D9BF07F780}"/>
          </ac:spMkLst>
        </pc:spChg>
        <pc:spChg chg="mod">
          <ac:chgData name="Luiz Lopes" userId="338a797231fff985" providerId="LiveId" clId="{A0C6B5D5-DD84-47DC-973E-FF01B9A0C060}" dt="2019-11-14T21:39:43.671" v="3442" actId="6549"/>
          <ac:spMkLst>
            <pc:docMk/>
            <pc:sldMk cId="2054814224" sldId="302"/>
            <ac:spMk id="3" creationId="{D63E8F19-7E29-42EA-8732-A29A2950D3EA}"/>
          </ac:spMkLst>
        </pc:spChg>
      </pc:sldChg>
      <pc:sldMasterChg chg="modSp modSldLayout">
        <pc:chgData name="Luiz Lopes" userId="338a797231fff985" providerId="LiveId" clId="{A0C6B5D5-DD84-47DC-973E-FF01B9A0C060}" dt="2019-11-14T13:33:44.834" v="0"/>
        <pc:sldMasterMkLst>
          <pc:docMk/>
          <pc:sldMasterMk cId="1943259863" sldId="2147483648"/>
        </pc:sldMasterMkLst>
        <pc:spChg chg="mod">
          <ac:chgData name="Luiz Lopes" userId="338a797231fff985" providerId="LiveId" clId="{A0C6B5D5-DD84-47DC-973E-FF01B9A0C060}" dt="2019-11-14T13:33:44.834" v="0"/>
          <ac:spMkLst>
            <pc:docMk/>
            <pc:sldMasterMk cId="1943259863" sldId="2147483648"/>
            <ac:spMk id="2" creationId="{00000000-0000-0000-0000-000000000000}"/>
          </ac:spMkLst>
        </pc:spChg>
        <pc:spChg chg="mod">
          <ac:chgData name="Luiz Lopes" userId="338a797231fff985" providerId="LiveId" clId="{A0C6B5D5-DD84-47DC-973E-FF01B9A0C060}" dt="2019-11-14T13:33:44.834" v="0"/>
          <ac:spMkLst>
            <pc:docMk/>
            <pc:sldMasterMk cId="1943259863" sldId="2147483648"/>
            <ac:spMk id="3" creationId="{00000000-0000-0000-0000-000000000000}"/>
          </ac:spMkLst>
        </pc:spChg>
        <pc:spChg chg="mod">
          <ac:chgData name="Luiz Lopes" userId="338a797231fff985" providerId="LiveId" clId="{A0C6B5D5-DD84-47DC-973E-FF01B9A0C060}" dt="2019-11-14T13:33:44.834" v="0"/>
          <ac:spMkLst>
            <pc:docMk/>
            <pc:sldMasterMk cId="1943259863" sldId="2147483648"/>
            <ac:spMk id="4" creationId="{00000000-0000-0000-0000-000000000000}"/>
          </ac:spMkLst>
        </pc:spChg>
        <pc:spChg chg="mod">
          <ac:chgData name="Luiz Lopes" userId="338a797231fff985" providerId="LiveId" clId="{A0C6B5D5-DD84-47DC-973E-FF01B9A0C060}" dt="2019-11-14T13:33:44.834" v="0"/>
          <ac:spMkLst>
            <pc:docMk/>
            <pc:sldMasterMk cId="1943259863" sldId="2147483648"/>
            <ac:spMk id="5" creationId="{00000000-0000-0000-0000-000000000000}"/>
          </ac:spMkLst>
        </pc:spChg>
        <pc:spChg chg="mod">
          <ac:chgData name="Luiz Lopes" userId="338a797231fff985" providerId="LiveId" clId="{A0C6B5D5-DD84-47DC-973E-FF01B9A0C060}" dt="2019-11-14T13:33:44.834" v="0"/>
          <ac:spMkLst>
            <pc:docMk/>
            <pc:sldMasterMk cId="1943259863" sldId="2147483648"/>
            <ac:spMk id="6" creationId="{00000000-0000-0000-0000-000000000000}"/>
          </ac:spMkLst>
        </pc:spChg>
        <pc:spChg chg="mod">
          <ac:chgData name="Luiz Lopes" userId="338a797231fff985" providerId="LiveId" clId="{A0C6B5D5-DD84-47DC-973E-FF01B9A0C060}" dt="2019-11-14T13:33:44.834" v="0"/>
          <ac:spMkLst>
            <pc:docMk/>
            <pc:sldMasterMk cId="1943259863" sldId="2147483648"/>
            <ac:spMk id="8" creationId="{00000000-0000-0000-0000-000000000000}"/>
          </ac:spMkLst>
        </pc:sp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798862757" sldId="2147483649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798862757" sldId="2147483649"/>
              <ac:spMk id="2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798862757" sldId="2147483649"/>
              <ac:spMk id="3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798862757" sldId="2147483649"/>
              <ac:spMk id="8" creationId="{00000000-0000-0000-0000-000000000000}"/>
            </ac:spMkLst>
          </pc:spChg>
        </pc:sldLayout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3506778040" sldId="2147483651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506778040" sldId="2147483651"/>
              <ac:spMk id="2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506778040" sldId="2147483651"/>
              <ac:spMk id="3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506778040" sldId="2147483651"/>
              <ac:spMk id="9" creationId="{00000000-0000-0000-0000-000000000000}"/>
            </ac:spMkLst>
          </pc:spChg>
          <pc:picChg chg="mod">
            <ac:chgData name="Luiz Lopes" userId="338a797231fff985" providerId="LiveId" clId="{A0C6B5D5-DD84-47DC-973E-FF01B9A0C060}" dt="2019-11-14T13:33:44.834" v="0"/>
            <ac:picMkLst>
              <pc:docMk/>
              <pc:sldMasterMk cId="1943259863" sldId="2147483648"/>
              <pc:sldLayoutMk cId="3506778040" sldId="2147483651"/>
              <ac:picMk id="8" creationId="{00000000-0000-0000-0000-000000000000}"/>
            </ac:picMkLst>
          </pc:picChg>
        </pc:sldLayout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4044567947" sldId="2147483652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4044567947" sldId="2147483652"/>
              <ac:spMk id="3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4044567947" sldId="2147483652"/>
              <ac:spMk id="4" creationId="{00000000-0000-0000-0000-000000000000}"/>
            </ac:spMkLst>
          </pc:spChg>
        </pc:sldLayout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3397906568" sldId="2147483653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397906568" sldId="2147483653"/>
              <ac:spMk id="3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397906568" sldId="2147483653"/>
              <ac:spMk id="4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397906568" sldId="2147483653"/>
              <ac:spMk id="5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3397906568" sldId="2147483653"/>
              <ac:spMk id="6" creationId="{00000000-0000-0000-0000-000000000000}"/>
            </ac:spMkLst>
          </pc:spChg>
        </pc:sldLayout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1667374130" sldId="2147483656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1667374130" sldId="2147483656"/>
              <ac:spMk id="2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1667374130" sldId="2147483656"/>
              <ac:spMk id="3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1667374130" sldId="2147483656"/>
              <ac:spMk id="4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1667374130" sldId="2147483656"/>
              <ac:spMk id="10" creationId="{00000000-0000-0000-0000-000000000000}"/>
            </ac:spMkLst>
          </pc:spChg>
          <pc:picChg chg="mod">
            <ac:chgData name="Luiz Lopes" userId="338a797231fff985" providerId="LiveId" clId="{A0C6B5D5-DD84-47DC-973E-FF01B9A0C060}" dt="2019-11-14T13:33:44.834" v="0"/>
            <ac:picMkLst>
              <pc:docMk/>
              <pc:sldMasterMk cId="1943259863" sldId="2147483648"/>
              <pc:sldLayoutMk cId="1667374130" sldId="2147483656"/>
              <ac:picMk id="9" creationId="{00000000-0000-0000-0000-000000000000}"/>
            </ac:picMkLst>
          </pc:picChg>
        </pc:sldLayout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2977249753" sldId="2147483657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2977249753" sldId="2147483657"/>
              <ac:spMk id="2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2977249753" sldId="2147483657"/>
              <ac:spMk id="3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2977249753" sldId="2147483657"/>
              <ac:spMk id="4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2977249753" sldId="2147483657"/>
              <ac:spMk id="11" creationId="{00000000-0000-0000-0000-000000000000}"/>
            </ac:spMkLst>
          </pc:spChg>
          <pc:picChg chg="mod">
            <ac:chgData name="Luiz Lopes" userId="338a797231fff985" providerId="LiveId" clId="{A0C6B5D5-DD84-47DC-973E-FF01B9A0C060}" dt="2019-11-14T13:33:44.834" v="0"/>
            <ac:picMkLst>
              <pc:docMk/>
              <pc:sldMasterMk cId="1943259863" sldId="2147483648"/>
              <pc:sldLayoutMk cId="2977249753" sldId="2147483657"/>
              <ac:picMk id="8" creationId="{00000000-0000-0000-0000-000000000000}"/>
            </ac:picMkLst>
          </pc:picChg>
        </pc:sldLayoutChg>
        <pc:sldLayoutChg chg="modSp">
          <pc:chgData name="Luiz Lopes" userId="338a797231fff985" providerId="LiveId" clId="{A0C6B5D5-DD84-47DC-973E-FF01B9A0C060}" dt="2019-11-14T13:33:44.834" v="0"/>
          <pc:sldLayoutMkLst>
            <pc:docMk/>
            <pc:sldMasterMk cId="1943259863" sldId="2147483648"/>
            <pc:sldLayoutMk cId="2524635021" sldId="2147483659"/>
          </pc:sldLayoutMkLst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2524635021" sldId="2147483659"/>
              <ac:spMk id="2" creationId="{00000000-0000-0000-0000-000000000000}"/>
            </ac:spMkLst>
          </pc:spChg>
          <pc:spChg chg="mod">
            <ac:chgData name="Luiz Lopes" userId="338a797231fff985" providerId="LiveId" clId="{A0C6B5D5-DD84-47DC-973E-FF01B9A0C060}" dt="2019-11-14T13:33:44.834" v="0"/>
            <ac:spMkLst>
              <pc:docMk/>
              <pc:sldMasterMk cId="1943259863" sldId="2147483648"/>
              <pc:sldLayoutMk cId="2524635021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634A71-F1B7-45D6-8C56-73FCEB078101}" type="datetime1">
              <a:rPr lang="pt-BR" smtClean="0"/>
              <a:t>17/11/2019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71B67-53C5-415E-AF42-25ACF30E042E}" type="datetime1">
              <a:rPr lang="pt-BR" noProof="0" smtClean="0"/>
              <a:pPr/>
              <a:t>17/11/2019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3572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322CDD-9D6C-4F63-9EC2-648226624108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513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956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12AF4-6138-4CB5-AC1B-A5FB801E606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51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05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50" b="1" cap="all" baseline="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1461" y="283"/>
            <a:ext cx="3320631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 cap="all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24830" y="283"/>
            <a:ext cx="3326788" cy="6856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rtlCol="0" anchor="b"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5783777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sz="1350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78308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ggers_Rail_Ac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naud.com/frases-pensamentos-citacoes-sobre/erros/3/frases-pensamentos-citacoes-de/bertrand-russell" TargetMode="External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aslopes@uol.com.br" TargetMode="External"/><Relationship Id="rId5" Type="http://schemas.openxmlformats.org/officeDocument/2006/relationships/hyperlink" Target="mailto:laslopes@ime.eb.br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0100" y="1790494"/>
            <a:ext cx="7543800" cy="27432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dirty="0"/>
              <a:t>Tecnologias aplicadas no setor de transporte que aprimoram a infraestrutura </a:t>
            </a:r>
            <a:r>
              <a:rPr lang="pt-BR" dirty="0" err="1"/>
              <a:t>ferroviaria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t-BR" dirty="0"/>
              <a:t>Tecnologias que aprimoram o setor ferroviário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1524000"/>
            <a:ext cx="7200900" cy="4114800"/>
          </a:xfrm>
        </p:spPr>
        <p:txBody>
          <a:bodyPr rtlCol="0">
            <a:normAutofit/>
          </a:bodyPr>
          <a:lstStyle/>
          <a:p>
            <a:pPr rtl="0"/>
            <a:endParaRPr lang="pt-BR" dirty="0"/>
          </a:p>
          <a:p>
            <a:pPr rtl="0"/>
            <a:r>
              <a:rPr lang="pt-BR" dirty="0"/>
              <a:t>Dois momentos de um projeto Ferroviário:</a:t>
            </a:r>
          </a:p>
          <a:p>
            <a:pPr lvl="1"/>
            <a:r>
              <a:rPr lang="pt-BR" dirty="0"/>
              <a:t>Implantação – viabilidade, traçado, ..., construção;</a:t>
            </a:r>
          </a:p>
          <a:p>
            <a:pPr lvl="1"/>
            <a:r>
              <a:rPr lang="pt-BR" dirty="0"/>
              <a:t>Operação(maior parte da vida útil ) – custo, eficiência,...</a:t>
            </a:r>
          </a:p>
          <a:p>
            <a:pPr rtl="0"/>
            <a:r>
              <a:rPr lang="pt-BR" dirty="0"/>
              <a:t>Em ferrovia é muito difícil separar em setores específicos infra e superestrutura;</a:t>
            </a:r>
          </a:p>
          <a:p>
            <a:pPr lvl="1"/>
            <a:r>
              <a:rPr lang="pt-BR" dirty="0"/>
              <a:t>Na Europa infra inclui sinalização, aqui não;</a:t>
            </a:r>
          </a:p>
          <a:p>
            <a:pPr lvl="3"/>
            <a:endParaRPr lang="pt-BR" dirty="0"/>
          </a:p>
          <a:p>
            <a:pPr rtl="0"/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3771B1-9F09-4250-A25C-573042BB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B52F8-49FC-4093-A9E4-6896B0B1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10393"/>
            <a:ext cx="7200900" cy="794158"/>
          </a:xfrm>
        </p:spPr>
        <p:txBody>
          <a:bodyPr/>
          <a:lstStyle/>
          <a:p>
            <a:pPr algn="ctr"/>
            <a:r>
              <a:rPr lang="pt-BR" dirty="0"/>
              <a:t>Tecnologias que aprimoram o setor </a:t>
            </a:r>
            <a:r>
              <a:rPr lang="pt-BR" dirty="0" err="1"/>
              <a:t>ferroviario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2115C5-62F4-46A1-A3D3-A70E08D2A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241571"/>
            <a:ext cx="7200900" cy="4114800"/>
          </a:xfrm>
        </p:spPr>
        <p:txBody>
          <a:bodyPr/>
          <a:lstStyle/>
          <a:p>
            <a:r>
              <a:rPr lang="pt-BR" dirty="0"/>
              <a:t>No Brasil existem ferrovias que são  referencias internacionais:</a:t>
            </a:r>
          </a:p>
          <a:p>
            <a:pPr lvl="1"/>
            <a:r>
              <a:rPr lang="pt-BR" dirty="0"/>
              <a:t>Carga</a:t>
            </a:r>
          </a:p>
          <a:p>
            <a:pPr lvl="2"/>
            <a:r>
              <a:rPr lang="pt-BR" dirty="0"/>
              <a:t>Vale – Carajás – bitola larga – terreno favorável</a:t>
            </a:r>
          </a:p>
          <a:p>
            <a:pPr lvl="2"/>
            <a:r>
              <a:rPr lang="pt-BR" dirty="0"/>
              <a:t>MRS – bitola larga – centro do Brasil construção antiga</a:t>
            </a:r>
          </a:p>
          <a:p>
            <a:pPr lvl="2"/>
            <a:r>
              <a:rPr lang="pt-BR" dirty="0"/>
              <a:t>Vitoria Minas – bitola métrica – construção da década de 50</a:t>
            </a:r>
          </a:p>
          <a:p>
            <a:pPr lvl="1"/>
            <a:r>
              <a:rPr lang="pt-BR" dirty="0"/>
              <a:t>Passageiros</a:t>
            </a:r>
          </a:p>
          <a:p>
            <a:pPr lvl="2"/>
            <a:r>
              <a:rPr lang="pt-BR" dirty="0"/>
              <a:t>Metro SP;</a:t>
            </a:r>
          </a:p>
          <a:p>
            <a:pPr lvl="1"/>
            <a:r>
              <a:rPr lang="pt-BR" dirty="0"/>
              <a:t>grande parte do setor desatualizada;</a:t>
            </a:r>
          </a:p>
          <a:p>
            <a:pPr lvl="1"/>
            <a:r>
              <a:rPr lang="pt-BR" dirty="0"/>
              <a:t>Porque? É possível que as nossas empresas tenham nível internacional?</a:t>
            </a:r>
          </a:p>
          <a:p>
            <a:pPr lvl="2"/>
            <a:r>
              <a:rPr lang="pt-BR" dirty="0"/>
              <a:t>Em algum momento o negocio deixou de ser vantajoso, inviabilizou os investimentos, afastou os clientes. Como em qualquer atividade econômica. </a:t>
            </a:r>
          </a:p>
          <a:p>
            <a:pPr lvl="2"/>
            <a:r>
              <a:rPr lang="pt-BR" dirty="0"/>
              <a:t>Só no Brasil? </a:t>
            </a:r>
          </a:p>
          <a:p>
            <a:pPr lvl="3"/>
            <a:r>
              <a:rPr lang="pt-BR" dirty="0"/>
              <a:t>EUA - </a:t>
            </a:r>
            <a:r>
              <a:rPr lang="pt-BR" u="sng" dirty="0" err="1">
                <a:hlinkClick r:id="rId2"/>
              </a:rPr>
              <a:t>Staggers</a:t>
            </a:r>
            <a:r>
              <a:rPr lang="pt-BR" u="sng" dirty="0">
                <a:hlinkClick r:id="rId2"/>
              </a:rPr>
              <a:t> </a:t>
            </a:r>
            <a:r>
              <a:rPr lang="pt-BR" u="sng" dirty="0" err="1">
                <a:hlinkClick r:id="rId2"/>
              </a:rPr>
              <a:t>Rail</a:t>
            </a:r>
            <a:r>
              <a:rPr lang="pt-BR" u="sng" dirty="0">
                <a:hlinkClick r:id="rId2"/>
              </a:rPr>
              <a:t> </a:t>
            </a:r>
            <a:r>
              <a:rPr lang="pt-BR" u="sng" dirty="0" err="1">
                <a:hlinkClick r:id="rId2"/>
              </a:rPr>
              <a:t>Act</a:t>
            </a:r>
            <a:r>
              <a:rPr lang="pt-BR" u="sng" dirty="0">
                <a:hlinkClick r:id="rId2"/>
              </a:rPr>
              <a:t> 1980 – desregulamentou o transporte ferroviário  (</a:t>
            </a:r>
            <a:r>
              <a:rPr lang="pt-BR" u="sng" dirty="0" err="1">
                <a:hlinkClick r:id="rId2"/>
              </a:rPr>
              <a:t>Prof</a:t>
            </a:r>
            <a:r>
              <a:rPr lang="pt-BR" u="sng" dirty="0">
                <a:hlinkClick r:id="rId2"/>
              </a:rPr>
              <a:t> Frederico </a:t>
            </a:r>
            <a:r>
              <a:rPr lang="pt-BR" u="sng" dirty="0" err="1">
                <a:hlinkClick r:id="rId2"/>
              </a:rPr>
              <a:t>Bussinger</a:t>
            </a:r>
            <a:r>
              <a:rPr lang="pt-BR" u="sng" dirty="0">
                <a:hlinkClick r:id="rId2"/>
              </a:rPr>
              <a:t>)</a:t>
            </a:r>
          </a:p>
          <a:p>
            <a:pPr lvl="2"/>
            <a:r>
              <a:rPr lang="pt-BR" dirty="0"/>
              <a:t>Analise Beneficio/Custo;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3E9625-2B16-4321-B4FF-3E304075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3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130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19BAB-BC1F-440A-864D-70D9BF07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821724"/>
          </a:xfrm>
        </p:spPr>
        <p:txBody>
          <a:bodyPr/>
          <a:lstStyle/>
          <a:p>
            <a:pPr algn="ctr"/>
            <a:r>
              <a:rPr lang="pt-BR" dirty="0"/>
              <a:t>Tecnologias que aprimoram o setor </a:t>
            </a:r>
            <a:r>
              <a:rPr lang="pt-BR" dirty="0" err="1"/>
              <a:t>ferroviario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3E8F19-7E29-42EA-8732-A29A2950D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" y="1202723"/>
            <a:ext cx="7546374" cy="453081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Custo - Os três itens de custo mais importantes em uma ferrovia:</a:t>
            </a:r>
          </a:p>
          <a:p>
            <a:pPr lvl="1"/>
            <a:r>
              <a:rPr lang="pt-BR" dirty="0"/>
              <a:t>Combustível;</a:t>
            </a:r>
          </a:p>
          <a:p>
            <a:pPr lvl="1"/>
            <a:r>
              <a:rPr lang="pt-BR" dirty="0"/>
              <a:t>Pessoal</a:t>
            </a:r>
          </a:p>
          <a:p>
            <a:pPr lvl="1"/>
            <a:r>
              <a:rPr lang="pt-BR" dirty="0"/>
              <a:t>Contato roda trilho</a:t>
            </a:r>
          </a:p>
          <a:p>
            <a:r>
              <a:rPr lang="pt-BR" sz="1400" dirty="0"/>
              <a:t>Otimização- operação- Pesquisa Operacional Aplicada- simulação, otimização, ...</a:t>
            </a:r>
          </a:p>
          <a:p>
            <a:pPr lvl="1"/>
            <a:r>
              <a:rPr lang="pt-BR" sz="1200" dirty="0"/>
              <a:t>Nos EUA, premio INFORMS – RAS(Railway </a:t>
            </a:r>
            <a:r>
              <a:rPr lang="pt-BR" sz="1200" dirty="0" err="1"/>
              <a:t>Aplication</a:t>
            </a:r>
            <a:r>
              <a:rPr lang="pt-BR" sz="1200" dirty="0"/>
              <a:t> </a:t>
            </a:r>
            <a:r>
              <a:rPr lang="pt-BR" sz="1200" dirty="0" err="1"/>
              <a:t>Section</a:t>
            </a:r>
            <a:r>
              <a:rPr lang="pt-BR" sz="1200" dirty="0"/>
              <a:t>)</a:t>
            </a:r>
          </a:p>
          <a:p>
            <a:pPr lvl="1"/>
            <a:r>
              <a:rPr lang="pt-BR" sz="1200" dirty="0"/>
              <a:t>Aumentar a eficiência da operação- (pátios brasileiros correspondem aos pátios americanos da década de 60 - estão cheios)</a:t>
            </a:r>
          </a:p>
          <a:p>
            <a:pPr lvl="1"/>
            <a:r>
              <a:rPr lang="pt-BR" sz="1200" dirty="0"/>
              <a:t>Exemplo -Os recursos da otimização de um pátio(</a:t>
            </a:r>
            <a:r>
              <a:rPr lang="pt-BR" sz="1200" dirty="0" err="1"/>
              <a:t>Patrag</a:t>
            </a:r>
            <a:r>
              <a:rPr lang="pt-BR" sz="1200" dirty="0"/>
              <a:t>) foram suficientes para pagar o curso de especialização inteiro;</a:t>
            </a:r>
          </a:p>
          <a:p>
            <a:pPr lvl="1"/>
            <a:r>
              <a:rPr lang="pt-BR" sz="1200" dirty="0"/>
              <a:t>Otimizar os recursos humanos – escala de maquinistas,  atividades de apoio, </a:t>
            </a:r>
            <a:r>
              <a:rPr lang="pt-BR" sz="1200" dirty="0" err="1"/>
              <a:t>Locotrol</a:t>
            </a:r>
            <a:r>
              <a:rPr lang="pt-BR" sz="1200" dirty="0"/>
              <a:t> ;</a:t>
            </a:r>
          </a:p>
          <a:p>
            <a:pPr lvl="1"/>
            <a:r>
              <a:rPr lang="pt-BR" sz="1200" dirty="0"/>
              <a:t>Simuladores ferroviários – condução;</a:t>
            </a:r>
          </a:p>
          <a:p>
            <a:pPr lvl="1"/>
            <a:r>
              <a:rPr lang="pt-BR" sz="1200" dirty="0"/>
              <a:t>Sugestão - Grupos de inteligência ferroviária;</a:t>
            </a:r>
          </a:p>
          <a:p>
            <a:r>
              <a:rPr lang="pt-BR" sz="1400" dirty="0"/>
              <a:t>Gerenciamento do atrito- lubrificação, definição de perfis adequados de roda e trilho</a:t>
            </a:r>
          </a:p>
          <a:p>
            <a:pPr lvl="1"/>
            <a:r>
              <a:rPr lang="pt-BR" sz="1200" dirty="0"/>
              <a:t>Inicio do programa em 2008 na MRS, Vale</a:t>
            </a:r>
          </a:p>
          <a:p>
            <a:pPr lvl="1"/>
            <a:r>
              <a:rPr lang="pt-BR" sz="1200" dirty="0"/>
              <a:t>Modificadores de atrito</a:t>
            </a:r>
          </a:p>
          <a:p>
            <a:r>
              <a:rPr lang="pt-BR" dirty="0"/>
              <a:t>Muitas outras tecnologias – Sinalização, Comunicação, detecção de defeitos,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609825-6179-4187-B31A-6BB77FB3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548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C5DE2-6535-46FB-8875-DB5AD8301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41" y="1365048"/>
            <a:ext cx="7825945" cy="4541482"/>
          </a:xfrm>
        </p:spPr>
        <p:txBody>
          <a:bodyPr>
            <a:normAutofit/>
          </a:bodyPr>
          <a:lstStyle/>
          <a:p>
            <a:r>
              <a:rPr lang="pt-BR" sz="1400" dirty="0"/>
              <a:t>Lado da Demanda:</a:t>
            </a:r>
          </a:p>
          <a:p>
            <a:r>
              <a:rPr lang="pt-BR" sz="1400" dirty="0"/>
              <a:t>Atender os fluxos típicos ferroviários – é o mínimo. Poucos lugares no mundo existem fluxos tipicamente ferroviários transportados por caminhões;</a:t>
            </a:r>
          </a:p>
          <a:p>
            <a:r>
              <a:rPr lang="pt-BR" sz="1400" dirty="0"/>
              <a:t>Intermodalidade – contêiner para viabilizar a integração das bitolas e buscar a carga geral – disputar com o transporte rodoviário. Double </a:t>
            </a:r>
            <a:r>
              <a:rPr lang="pt-BR" sz="1400" dirty="0" err="1"/>
              <a:t>Stack</a:t>
            </a:r>
            <a:r>
              <a:rPr lang="pt-BR" sz="1400" dirty="0"/>
              <a:t>;</a:t>
            </a:r>
          </a:p>
          <a:p>
            <a:r>
              <a:rPr lang="pt-BR" sz="1400" dirty="0"/>
              <a:t>Usar os trechos subutilizadas como alimentadores dos trechos principais;  </a:t>
            </a:r>
          </a:p>
          <a:p>
            <a:pPr lvl="1"/>
            <a:r>
              <a:rPr lang="pt-BR" sz="1250" dirty="0"/>
              <a:t>O transporte ferroviário com contêiner tem dificuldade em competir com o rodoviário;</a:t>
            </a:r>
          </a:p>
          <a:p>
            <a:pPr lvl="1"/>
            <a:r>
              <a:rPr lang="pt-BR" sz="1250" dirty="0"/>
              <a:t>O caminhão precisa alimentar a ferrovia tanto quanto ocorre no transporte de passageiros – são meios complementares;</a:t>
            </a:r>
          </a:p>
          <a:p>
            <a:pPr lvl="1"/>
            <a:r>
              <a:rPr lang="pt-BR" sz="1250" dirty="0"/>
              <a:t>Importância dos terminais;</a:t>
            </a:r>
          </a:p>
          <a:p>
            <a:r>
              <a:rPr lang="pt-BR" sz="1400" dirty="0"/>
              <a:t>Projeto:</a:t>
            </a:r>
          </a:p>
          <a:p>
            <a:pPr lvl="1"/>
            <a:r>
              <a:rPr lang="pt-BR" sz="1250" dirty="0"/>
              <a:t>Pavimento Ferroviário -  Novo método de dimensionamento de pavimentos, passando do CBR para o método </a:t>
            </a:r>
            <a:r>
              <a:rPr lang="pt-BR" sz="1250" dirty="0" err="1"/>
              <a:t>mecanistico</a:t>
            </a:r>
            <a:r>
              <a:rPr lang="pt-BR" sz="1250" dirty="0"/>
              <a:t>;</a:t>
            </a:r>
          </a:p>
          <a:p>
            <a:r>
              <a:rPr lang="pt-BR" sz="1400" dirty="0"/>
              <a:t>Análise e Prevenção de Descarrilamento </a:t>
            </a:r>
          </a:p>
          <a:p>
            <a:pPr lvl="1"/>
            <a:r>
              <a:rPr lang="pt-BR" sz="1250" dirty="0"/>
              <a:t>Não há uma estrutura, uma metodologia;</a:t>
            </a:r>
          </a:p>
          <a:p>
            <a:pPr lvl="1"/>
            <a:r>
              <a:rPr lang="pt-BR" sz="1250" dirty="0"/>
              <a:t>curso financiado pelo SEST/SENAT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E154339-550C-44F8-A235-96ADD9DE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27454"/>
            <a:ext cx="7200900" cy="857250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/>
              <a:t>Tecnologias que aprimoram o setor </a:t>
            </a:r>
            <a:r>
              <a:rPr lang="pt-BR" dirty="0" err="1"/>
              <a:t>ferroviario</a:t>
            </a:r>
            <a:endParaRPr lang="pt-BR" dirty="0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C467674-DC38-4237-AF7B-ABDB95BAB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934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9B5D1-1555-4942-86A7-FC3DF829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deficiencia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5295CB-A501-4292-86E7-DAF48331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Formação de Pessoal</a:t>
            </a:r>
          </a:p>
          <a:p>
            <a:r>
              <a:rPr lang="pt-BR" dirty="0"/>
              <a:t>Houve um grande incentivo no setor acadêmico para o modal rodoviário e o setor de petróleo em detrimento da ferrovia. As principais universidades tem laboratórios de asfalto e pavimentação. Quantos laboratórios ferroviários???</a:t>
            </a:r>
          </a:p>
          <a:p>
            <a:r>
              <a:rPr lang="pt-BR" dirty="0"/>
              <a:t>Não há cursos regulares de graduação em ferrovia – necessidade da especialização</a:t>
            </a:r>
          </a:p>
          <a:p>
            <a:pPr lvl="1"/>
            <a:r>
              <a:rPr lang="pt-BR" dirty="0"/>
              <a:t>Será que cursos de engenharia ferroviária são necessários???</a:t>
            </a:r>
          </a:p>
          <a:p>
            <a:r>
              <a:rPr lang="pt-BR" dirty="0"/>
              <a:t>Não há um centro de pesquisas ferroviárias para conduzir a transferência de tecnologia</a:t>
            </a:r>
          </a:p>
          <a:p>
            <a:pPr lvl="1"/>
            <a:r>
              <a:rPr lang="pt-BR" dirty="0"/>
              <a:t>Não precisa ser um palácio, basta ser um mecanismo de integração entre os poucos recursos que existem espalhados nas Instituições publicas e privadas.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10CD2C-3F46-4DF5-B425-5CF198BE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6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145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825452" y="294501"/>
            <a:ext cx="7618332" cy="646332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Ensino Ferroviário no Mundo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4551" y="985490"/>
            <a:ext cx="6913563" cy="4603750"/>
          </a:xfrm>
          <a:noFill/>
        </p:spPr>
      </p:pic>
      <p:sp>
        <p:nvSpPr>
          <p:cNvPr id="6" name="CaixaDeTexto 5"/>
          <p:cNvSpPr txBox="1"/>
          <p:nvPr/>
        </p:nvSpPr>
        <p:spPr>
          <a:xfrm>
            <a:off x="899592" y="558924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Ma, </a:t>
            </a:r>
            <a:r>
              <a:rPr lang="pt-BR" dirty="0" err="1"/>
              <a:t>Chao</a:t>
            </a:r>
            <a:r>
              <a:rPr lang="pt-BR" dirty="0"/>
              <a:t>; </a:t>
            </a:r>
            <a:r>
              <a:rPr lang="pt-BR" dirty="0" err="1"/>
              <a:t>Lautala</a:t>
            </a:r>
            <a:r>
              <a:rPr lang="pt-BR" dirty="0"/>
              <a:t>, </a:t>
            </a:r>
            <a:r>
              <a:rPr lang="pt-BR" dirty="0" err="1"/>
              <a:t>Pasi</a:t>
            </a:r>
            <a:r>
              <a:rPr lang="pt-BR" dirty="0"/>
              <a:t>; Railway Education </a:t>
            </a:r>
            <a:r>
              <a:rPr lang="pt-BR" dirty="0" err="1"/>
              <a:t>Today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Steps</a:t>
            </a:r>
            <a:r>
              <a:rPr lang="pt-BR" dirty="0"/>
              <a:t> </a:t>
            </a:r>
            <a:r>
              <a:rPr lang="pt-BR" dirty="0" err="1"/>
              <a:t>Toward</a:t>
            </a:r>
            <a:r>
              <a:rPr lang="pt-BR" dirty="0"/>
              <a:t> Global Education, </a:t>
            </a:r>
            <a:r>
              <a:rPr lang="pt-BR" dirty="0" err="1"/>
              <a:t>Joint</a:t>
            </a:r>
            <a:r>
              <a:rPr lang="pt-BR" dirty="0"/>
              <a:t> </a:t>
            </a:r>
            <a:r>
              <a:rPr lang="pt-BR" dirty="0" err="1"/>
              <a:t>Rail</a:t>
            </a:r>
            <a:r>
              <a:rPr lang="pt-BR" dirty="0"/>
              <a:t> </a:t>
            </a:r>
            <a:r>
              <a:rPr lang="pt-BR" dirty="0" err="1"/>
              <a:t>Conference</a:t>
            </a:r>
            <a:r>
              <a:rPr lang="pt-BR" dirty="0"/>
              <a:t> 2011, </a:t>
            </a:r>
            <a:r>
              <a:rPr lang="pt-BR" dirty="0" err="1"/>
              <a:t>Pueblo</a:t>
            </a:r>
            <a:r>
              <a:rPr lang="pt-BR" dirty="0"/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3B398E-382A-492B-8499-967B474B04D7}"/>
              </a:ext>
            </a:extLst>
          </p:cNvPr>
          <p:cNvSpPr/>
          <p:nvPr/>
        </p:nvSpPr>
        <p:spPr>
          <a:xfrm>
            <a:off x="1073791" y="3649211"/>
            <a:ext cx="6602136" cy="444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EBE0E6-33DD-47BB-B216-078245C2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7</a:t>
            </a:fld>
            <a:endParaRPr lang="pt-BR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D343C-DD17-4E9F-B074-C03ED296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533400"/>
          </a:xfrm>
        </p:spPr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547F4-71AF-4263-8F4F-51D64780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005016"/>
            <a:ext cx="7200900" cy="4114800"/>
          </a:xfrm>
        </p:spPr>
        <p:txBody>
          <a:bodyPr/>
          <a:lstStyle/>
          <a:p>
            <a:r>
              <a:rPr lang="pt-BR" dirty="0"/>
              <a:t>Existem no Brasil ferrovias que são referencias internacionais. É possível que o sistema seja mais eficiente como um todo com os conhecimentos disponíveis. </a:t>
            </a:r>
          </a:p>
          <a:p>
            <a:r>
              <a:rPr lang="pt-BR" dirty="0"/>
              <a:t>Existe tecnologia no Brasil, gerada aqui ou trazida do exterior que precisa ser adaptada para as nossas condições – clima, bitola, fluxos, condições de operação;</a:t>
            </a:r>
          </a:p>
          <a:p>
            <a:pPr lvl="1"/>
            <a:r>
              <a:rPr lang="pt-BR" dirty="0"/>
              <a:t>Gerenciamento do atrito, PO aplicada, Trens mais eficientes, </a:t>
            </a:r>
          </a:p>
          <a:p>
            <a:r>
              <a:rPr lang="pt-BR" dirty="0"/>
              <a:t>Não há um mecanismo de incentivo que envolva o meio acadêmico, as empresas e o governo. ”Centro de Pesquisas”</a:t>
            </a:r>
          </a:p>
          <a:p>
            <a:r>
              <a:rPr lang="pt-BR" dirty="0"/>
              <a:t>Uma das maiores deficiências é a formação de mão de obra. Conhecimento é fundamental para o aumento da capacidade do sistema;</a:t>
            </a:r>
          </a:p>
          <a:p>
            <a:pPr lvl="1"/>
            <a:r>
              <a:rPr lang="pt-BR" dirty="0"/>
              <a:t>Não dá para improvisar, há necessidade de continuidade, não se forma pessoal no setor de um dia para o outro;</a:t>
            </a:r>
          </a:p>
          <a:p>
            <a:pPr marL="274320" lvl="1" indent="0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612256-9520-4D88-9F8F-C9A9681E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pt-BR" noProof="0" smtClean="0"/>
              <a:t>8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53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t-B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51D59B71-6BF7-4428-BC66-8C50349B8540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08672" y="2497790"/>
            <a:ext cx="40669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Obrigado!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15614" y="1258645"/>
            <a:ext cx="728292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Por que cometer erros antigos se há tantos erros novos para escolher?</a:t>
            </a:r>
            <a:br>
              <a:rPr lang="pt-BR" dirty="0"/>
            </a:br>
            <a:r>
              <a:rPr lang="pt-BR" dirty="0">
                <a:solidFill>
                  <a:schemeClr val="accent1"/>
                </a:solidFill>
                <a:hlinkClick r:id="rId3" action="ppaction://hlinkfile"/>
              </a:rPr>
              <a:t>Bertrand Russell</a:t>
            </a:r>
            <a:r>
              <a:rPr lang="pt-BR" dirty="0">
                <a:solidFill>
                  <a:schemeClr val="accent1"/>
                </a:solidFill>
              </a:rPr>
              <a:t> - Filósofo inglês</a:t>
            </a:r>
            <a:br>
              <a:rPr lang="pt-BR" dirty="0"/>
            </a:b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2852" y="3526415"/>
            <a:ext cx="6648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5668699" y="2762001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5"/>
              </a:rPr>
              <a:t>laslopes@ime.eb.br</a:t>
            </a:r>
            <a:endParaRPr lang="pt-BR" dirty="0"/>
          </a:p>
          <a:p>
            <a:r>
              <a:rPr lang="pt-BR" dirty="0">
                <a:hlinkClick r:id="rId6"/>
              </a:rPr>
              <a:t>laslopes@uol.com.br</a:t>
            </a:r>
            <a:endParaRPr lang="pt-BR" dirty="0"/>
          </a:p>
          <a:p>
            <a:endParaRPr lang="pt-BR" dirty="0"/>
          </a:p>
        </p:txBody>
      </p:sp>
      <p:pic>
        <p:nvPicPr>
          <p:cNvPr id="10" name="Picture 13" descr="RDUNC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682494" y="4216998"/>
            <a:ext cx="730856" cy="1097282"/>
          </a:xfrm>
          <a:prstGeom prst="rect">
            <a:avLst/>
          </a:prstGeom>
          <a:noFill/>
          <a:effectLst>
            <a:outerShdw dist="45791" dir="2021404" algn="ctr" rotWithShape="0">
              <a:schemeClr val="tx1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136_TF03031023.potx" id="{947BD6A4-5D36-42E4-9278-DE0C037759D1}" vid="{36B733D8-6E5F-4FD5-BEDC-ECA84E5718AB}"/>
    </a:ext>
  </a:extLst>
</a:theme>
</file>

<file path=ppt/theme/theme2.xml><?xml version="1.0" encoding="utf-8"?>
<a:theme xmlns:a="http://schemas.openxmlformats.org/drawingml/2006/main" name="Tema do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profissional com linha vermelha (widescreen)</Template>
  <TotalTime>320</TotalTime>
  <Words>786</Words>
  <Application>Microsoft Office PowerPoint</Application>
  <PresentationFormat>Apresentação na tela (4:3)</PresentationFormat>
  <Paragraphs>82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Cambria</vt:lpstr>
      <vt:lpstr>Red Line Business 16x9</vt:lpstr>
      <vt:lpstr>Tecnologias aplicadas no setor de transporte que aprimoram a infraestrutura ferroviaria</vt:lpstr>
      <vt:lpstr>Tecnologias que aprimoram o setor ferroviário</vt:lpstr>
      <vt:lpstr>Tecnologias que aprimoram o setor ferroviario</vt:lpstr>
      <vt:lpstr>Tecnologias que aprimoram o setor ferroviario</vt:lpstr>
      <vt:lpstr>Tecnologias que aprimoram o setor ferroviario</vt:lpstr>
      <vt:lpstr>deficiencia</vt:lpstr>
      <vt:lpstr>Ensino Ferroviário no Mundo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aplicadas no setor de transporte que aprimoram a infraestrutura ferroviaria</dc:title>
  <dc:creator>Luiz Lopes</dc:creator>
  <cp:lastModifiedBy>Luiz Lopes</cp:lastModifiedBy>
  <cp:revision>10</cp:revision>
  <cp:lastPrinted>2019-11-17T20:17:40Z</cp:lastPrinted>
  <dcterms:created xsi:type="dcterms:W3CDTF">2019-11-14T02:22:56Z</dcterms:created>
  <dcterms:modified xsi:type="dcterms:W3CDTF">2019-11-17T20:18:30Z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